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1.xml" ContentType="application/vnd.openxmlformats-officedocument.presentationml.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2.xml" ContentType="application/vnd.openxmlformats-officedocument.presentationml.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omments/comment3.xml" ContentType="application/vnd.openxmlformats-officedocument.presentationml.comment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omments/comment4.xml" ContentType="application/vnd.openxmlformats-officedocument.presentationml.comment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omments/comment5.xml" ContentType="application/vnd.openxmlformats-officedocument.presentationml.comments+xml"/>
  <Override PartName="/ppt/notesSlides/notesSlide24.xml" ContentType="application/vnd.openxmlformats-officedocument.presentationml.notesSlide+xml"/>
  <Override PartName="/ppt/comments/comment6.xml" ContentType="application/vnd.openxmlformats-officedocument.presentationml.comments+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4" roundtripDataSignature="AMtx7mhHy8iTtS9BiEgy8lp0/i5V90J7DQ=="/>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rook payne" initials="" lastIdx="7"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5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9-08-30T00:19:08.342" idx="1">
    <p:pos x="720" y="1077"/>
    <p:text>Motivation &amp; Summary Slide
Define the core message or hypothesis of your project.
Describe the questions you asked, and why you asked them
Describe whether you were able to answer these questions to your satisfaction, and briefly summarize your findings</p:text>
    <p:extLst>
      <p:ext uri="{C676402C-5697-4E1C-873F-D02D1690AC5C}">
        <p15:threadingInfo xmlns:p15="http://schemas.microsoft.com/office/powerpoint/2012/main" timeZoneBias="0"/>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ADoFHriI"/>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0" dt="2019-08-30T00:19:38.952" idx="3">
    <p:pos x="6000" y="100"/>
    <p:text>Questions &amp; Data
Elaborate on the questions you asked, describing what kinds of data you needed to answer them, and where you found it</p:text>
    <p:extLst>
      <p:ext uri="{C676402C-5697-4E1C-873F-D02D1690AC5C}">
        <p15:threadingInfo xmlns:p15="http://schemas.microsoft.com/office/powerpoint/2012/main" timeZoneBias="0"/>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ADoFHriQ"/>
      </p:ext>
    </p:extLst>
  </p:cm>
  <p:cm authorId="0" dt="2019-08-30T00:48:12.589" idx="2">
    <p:pos x="6000" y="0"/>
    <p:text>http://www.slmpd.org/Crimereports.shtml</p:text>
    <p:extLst>
      <p:ext uri="{C676402C-5697-4E1C-873F-D02D1690AC5C}">
        <p15:threadingInfo xmlns:p15="http://schemas.microsoft.com/office/powerpoint/2012/main" timeZoneBias="0"/>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ADoFHrv8"/>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0" dt="2019-08-30T00:20:50.138" idx="4">
    <p:pos x="6000" y="0"/>
    <p:text>Data Analysis
Discuss the steps you took to analyze the data and answer each question you asked in your proposal
Present and discuss interesting figures developed during analysis, ideally with the help of Jupyter Notebook</p:text>
    <p:extLst>
      <p:ext uri="{C676402C-5697-4E1C-873F-D02D1690AC5C}">
        <p15:threadingInfo xmlns:p15="http://schemas.microsoft.com/office/powerpoint/2012/main" timeZoneBias="0"/>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ADoFHri8"/>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0" dt="2019-08-30T00:20:21.047" idx="5">
    <p:pos x="6000" y="0"/>
    <p:text>Data Cleanup &amp; Exploration
Describe the exploration and cleanup process
Discuss insights you had while exploring the data that you didn't anticipate
Discuss any problems that arose after exploring the data, and how you resolved them
Present and discuss interesting figures developed during exploration, ideally with the help of Jupyter Notebook</p:text>
    <p:extLst>
      <p:ext uri="{C676402C-5697-4E1C-873F-D02D1690AC5C}">
        <p15:threadingInfo xmlns:p15="http://schemas.microsoft.com/office/powerpoint/2012/main" timeZoneBias="0"/>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ADoFHriU"/>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0" dt="2019-08-30T00:21:09.095" idx="6">
    <p:pos x="6000" y="0"/>
    <p:text>Discussion
Discuss your findings. Did you find what you expected to find? If not, why not? What inferences or general conclusions can you draw from your analysis?</p:text>
    <p:extLst>
      <p:ext uri="{C676402C-5697-4E1C-873F-D02D1690AC5C}">
        <p15:threadingInfo xmlns:p15="http://schemas.microsoft.com/office/powerpoint/2012/main" timeZoneBias="0"/>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ADoFHrjI"/>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0" dt="2019-08-30T00:21:30.055" idx="7">
    <p:pos x="6000" y="0"/>
    <p:text>Post Mortem
Discuss any difficulties that arose, and how you dealt with them
Discuss any additional questions that came up, but which you didn't have time to answer: What would you research next, if you had two more weeks?</p:text>
    <p:extLst>
      <p:ext uri="{C676402C-5697-4E1C-873F-D02D1690AC5C}">
        <p15:threadingInfo xmlns:p15="http://schemas.microsoft.com/office/powerpoint/2012/main" timeZoneBias="0"/>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ADoFHrjM"/>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624f0df93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624f0df93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625af3f2df_0_1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625af3f2df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625af3f2df_0_2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625af3f2df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625af3f2df_0_2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625af3f2df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625af3f2df_0_4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625af3f2df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625af3f2df_0_3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625af3f2df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625af3f2df_0_4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625af3f2df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624f0df932_1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624f0df93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Vince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Vince - 1 - Evident that there is no correlation between the number of crimes and the number of liquor stores</a:t>
            </a:r>
            <a:endParaRPr/>
          </a:p>
          <a:p>
            <a:pPr marL="0" lvl="0" indent="0" algn="l" rtl="0">
              <a:spcBef>
                <a:spcPts val="0"/>
              </a:spcBef>
              <a:spcAft>
                <a:spcPts val="0"/>
              </a:spcAft>
              <a:buNone/>
            </a:pPr>
            <a:r>
              <a:rPr lang="en-US"/>
              <a:t>	2 - slope of the line is downward which means that as the number of liquor stores increase, there is actually slightly less crime in that given      area</a:t>
            </a:r>
            <a:endParaRPr/>
          </a:p>
          <a:p>
            <a:pPr marL="0" lvl="0" indent="0" algn="l" rtl="0">
              <a:spcBef>
                <a:spcPts val="0"/>
              </a:spcBef>
              <a:spcAft>
                <a:spcPts val="0"/>
              </a:spcAft>
              <a:buNone/>
            </a:pPr>
            <a:r>
              <a:rPr lang="en-US"/>
              <a:t>	3 - The r2 is about 0.8% which tells us that the data has a very weak relationship (63116 and 63118 are noteworthy as these do have relatively high liquor store counts (45 and 48, respectively)</a:t>
            </a:r>
            <a:endParaRPr/>
          </a:p>
        </p:txBody>
      </p:sp>
      <p:sp>
        <p:nvSpPr>
          <p:cNvPr id="333" name="Google Shape;333;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624f0df932_1_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624f0df932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solidFill>
                  <a:schemeClr val="dk1"/>
                </a:solidFill>
              </a:rPr>
              <a:t>Vince - 1 - some correlation between the population size and number of crimes</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	2 - slope of the line is upward which means that as the population increases, there is typically more crime in the area</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	3 - The r2 is about 17.6% which tells us that the data has a weak relationship, but there is still a slight relationship (63116 is driving this line upward (Tower Grove South, Bevo, and Dutchtown neigborhoods) so is 63118 (Tower Grove East, etc - adjacent to 63116)</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624f0df932_1_1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624f0df932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solidFill>
                  <a:schemeClr val="dk1"/>
                </a:solidFill>
              </a:rPr>
              <a:t>Vince - 1 - some correlation between the number of liquor stores and ZIP population</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	2 - slope of the line is upward which means that as the population increases, there are typically more liquor stores in the area (expected)</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	3 - The r2 is about 20.4% which tells us that the data has a weak relationship, but there is still a slight relationship</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40" name="Google Shape;240;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624f0df932_1_4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624f0df932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1 - Interesting charts to show the amount of crime and number of liquor stores by zip code</a:t>
            </a:r>
            <a:endParaRPr/>
          </a:p>
          <a:p>
            <a:pPr marL="0" lvl="0" indent="0" algn="l" rtl="0">
              <a:spcBef>
                <a:spcPts val="0"/>
              </a:spcBef>
              <a:spcAft>
                <a:spcPts val="0"/>
              </a:spcAft>
              <a:buNone/>
            </a:pPr>
            <a:r>
              <a:rPr lang="en-US"/>
              <a:t>	a - 63101 (downtown) has by far the most reported crime. most of these are larceny and assault related</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4" name="Google Shape;364;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624f0df932_1_4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624f0df932_1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6" name="Google Shape;376;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3" name="Google Shape;383;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61236021c8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61236021c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Lonny: 1) couldn’t stay within zip codes exclusively</a:t>
            </a:r>
            <a:endParaRPr/>
          </a:p>
          <a:p>
            <a:pPr marL="0" lvl="0" indent="0" algn="l" rtl="0">
              <a:spcBef>
                <a:spcPts val="0"/>
              </a:spcBef>
              <a:spcAft>
                <a:spcPts val="0"/>
              </a:spcAft>
              <a:buNone/>
            </a:pPr>
            <a:r>
              <a:rPr lang="en-US"/>
              <a:t>	2) STL county crime data was included from metro records</a:t>
            </a:r>
            <a:endParaRPr/>
          </a:p>
          <a:p>
            <a:pPr marL="0" lvl="0" indent="0" algn="l" rtl="0">
              <a:spcBef>
                <a:spcPts val="0"/>
              </a:spcBef>
              <a:spcAft>
                <a:spcPts val="0"/>
              </a:spcAft>
              <a:buNone/>
            </a:pPr>
            <a:r>
              <a:rPr lang="en-US"/>
              <a:t>	3) we used the lat/long to start our radius search from the center of the zip code</a:t>
            </a:r>
            <a:endParaRPr/>
          </a:p>
          <a:p>
            <a:pPr marL="0" lvl="0" indent="0" algn="l" rtl="0">
              <a:spcBef>
                <a:spcPts val="0"/>
              </a:spcBef>
              <a:spcAft>
                <a:spcPts val="0"/>
              </a:spcAft>
              <a:buNone/>
            </a:pPr>
            <a:r>
              <a:rPr lang="en-US"/>
              <a:t>	4) searched for pagination, but we couldn’t get it to work.  we lowered the radius to minimize pagination and used what we could pull</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61236021c8_0_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61236021c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Lonny: 1) with infinite amount of time on the project we could have done a deeper dive on the crime type data</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624f0df932_1_1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624f0df932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6" name="Google Shape;406;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48" name="Google Shape;24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624f0df932_0_1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624f0df93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
        <p:nvSpPr>
          <p:cNvPr id="260" name="Google Shape;260;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625af3f2df_0_1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625af3f2df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625af3f2df_0_5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625af3f2df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625af3f2df_0_1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625af3f2d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624f0df932_1_5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624f0df932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52"/>
        <p:cNvGrpSpPr/>
        <p:nvPr/>
      </p:nvGrpSpPr>
      <p:grpSpPr>
        <a:xfrm>
          <a:off x="0" y="0"/>
          <a:ext cx="0" cy="0"/>
          <a:chOff x="0" y="0"/>
          <a:chExt cx="0" cy="0"/>
        </a:xfrm>
      </p:grpSpPr>
      <p:pic>
        <p:nvPicPr>
          <p:cNvPr id="53" name="Google Shape;53;p10" descr="\\DROBO-FS\QuickDrops\JB\PPTX NG\Droplets\LightingOverlay.png"/>
          <p:cNvPicPr preferRelativeResize="0"/>
          <p:nvPr/>
        </p:nvPicPr>
        <p:blipFill rotWithShape="1">
          <a:blip r:embed="rId2">
            <a:alphaModFix amt="30000"/>
          </a:blip>
          <a:srcRect/>
          <a:stretch/>
        </p:blipFill>
        <p:spPr>
          <a:xfrm>
            <a:off x="0" y="-1"/>
            <a:ext cx="12192003" cy="6858001"/>
          </a:xfrm>
          <a:prstGeom prst="rect">
            <a:avLst/>
          </a:prstGeom>
          <a:noFill/>
          <a:ln>
            <a:noFill/>
          </a:ln>
        </p:spPr>
      </p:pic>
      <p:grpSp>
        <p:nvGrpSpPr>
          <p:cNvPr id="54" name="Google Shape;54;p10"/>
          <p:cNvGrpSpPr/>
          <p:nvPr/>
        </p:nvGrpSpPr>
        <p:grpSpPr>
          <a:xfrm>
            <a:off x="0" y="0"/>
            <a:ext cx="2305051" cy="6858001"/>
            <a:chOff x="0" y="0"/>
            <a:chExt cx="2305051" cy="6858001"/>
          </a:xfrm>
        </p:grpSpPr>
        <p:sp>
          <p:nvSpPr>
            <p:cNvPr id="55" name="Google Shape;55;p10"/>
            <p:cNvSpPr/>
            <p:nvPr/>
          </p:nvSpPr>
          <p:spPr>
            <a:xfrm>
              <a:off x="1209675" y="4763"/>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0"/>
            <p:cNvSpPr/>
            <p:nvPr/>
          </p:nvSpPr>
          <p:spPr>
            <a:xfrm>
              <a:off x="1128713"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0"/>
            <p:cNvSpPr/>
            <p:nvPr/>
          </p:nvSpPr>
          <p:spPr>
            <a:xfrm>
              <a:off x="1123950"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0"/>
            <p:cNvSpPr/>
            <p:nvPr/>
          </p:nvSpPr>
          <p:spPr>
            <a:xfrm>
              <a:off x="414338" y="9525"/>
              <a:ext cx="28575" cy="4481513"/>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0"/>
            <p:cNvSpPr/>
            <p:nvPr/>
          </p:nvSpPr>
          <p:spPr>
            <a:xfrm>
              <a:off x="333375"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0"/>
            <p:cNvSpPr/>
            <p:nvPr/>
          </p:nvSpPr>
          <p:spPr>
            <a:xfrm>
              <a:off x="190500" y="9525"/>
              <a:ext cx="152400" cy="908050"/>
            </a:xfrm>
            <a:custGeom>
              <a:avLst/>
              <a:gdLst/>
              <a:ahLst/>
              <a:cxnLst/>
              <a:rect l="l" t="t" r="r" b="b"/>
              <a:pathLst>
                <a:path w="96" h="572" extrusionOk="0">
                  <a:moveTo>
                    <a:pt x="15" y="572"/>
                  </a:moveTo>
                  <a:lnTo>
                    <a:pt x="0" y="566"/>
                  </a:lnTo>
                  <a:lnTo>
                    <a:pt x="81" y="380"/>
                  </a:lnTo>
                  <a:lnTo>
                    <a:pt x="81" y="0"/>
                  </a:lnTo>
                  <a:lnTo>
                    <a:pt x="96" y="0"/>
                  </a:lnTo>
                  <a:lnTo>
                    <a:pt x="96" y="383"/>
                  </a:lnTo>
                  <a:lnTo>
                    <a:pt x="15" y="572"/>
                  </a:lnTo>
                  <a:close/>
                </a:path>
              </a:pathLst>
            </a:custGeom>
            <a:gradFill>
              <a:gsLst>
                <a:gs pos="0">
                  <a:schemeClr val="lt2"/>
                </a:gs>
                <a:gs pos="100000">
                  <a:srgbClr val="3B95DE"/>
                </a:gs>
              </a:gsLst>
              <a:lin ang="5400000" scaled="0"/>
            </a:gradFill>
            <a:ln>
              <a:noFill/>
            </a:ln>
          </p:spPr>
        </p:sp>
        <p:sp>
          <p:nvSpPr>
            <p:cNvPr id="61" name="Google Shape;61;p10"/>
            <p:cNvSpPr/>
            <p:nvPr/>
          </p:nvSpPr>
          <p:spPr>
            <a:xfrm>
              <a:off x="1290638" y="14288"/>
              <a:ext cx="376238" cy="1801813"/>
            </a:xfrm>
            <a:custGeom>
              <a:avLst/>
              <a:gdLst/>
              <a:ahLst/>
              <a:cxnLst/>
              <a:rect l="l" t="t" r="r" b="b"/>
              <a:pathLst>
                <a:path w="237" h="1135" extrusionOk="0">
                  <a:moveTo>
                    <a:pt x="222" y="1135"/>
                  </a:moveTo>
                  <a:lnTo>
                    <a:pt x="0" y="620"/>
                  </a:lnTo>
                  <a:lnTo>
                    <a:pt x="0" y="0"/>
                  </a:lnTo>
                  <a:lnTo>
                    <a:pt x="18" y="0"/>
                  </a:lnTo>
                  <a:lnTo>
                    <a:pt x="18" y="617"/>
                  </a:lnTo>
                  <a:lnTo>
                    <a:pt x="237" y="1129"/>
                  </a:lnTo>
                  <a:lnTo>
                    <a:pt x="222" y="1135"/>
                  </a:lnTo>
                  <a:close/>
                </a:path>
              </a:pathLst>
            </a:custGeom>
            <a:gradFill>
              <a:gsLst>
                <a:gs pos="0">
                  <a:schemeClr val="lt2"/>
                </a:gs>
                <a:gs pos="100000">
                  <a:srgbClr val="3B95DE"/>
                </a:gs>
              </a:gsLst>
              <a:lin ang="5400000" scaled="0"/>
            </a:gradFill>
            <a:ln>
              <a:noFill/>
            </a:ln>
          </p:spPr>
        </p:sp>
        <p:sp>
          <p:nvSpPr>
            <p:cNvPr id="62" name="Google Shape;62;p10"/>
            <p:cNvSpPr/>
            <p:nvPr/>
          </p:nvSpPr>
          <p:spPr>
            <a:xfrm>
              <a:off x="1600200"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0"/>
            <p:cNvSpPr/>
            <p:nvPr/>
          </p:nvSpPr>
          <p:spPr>
            <a:xfrm>
              <a:off x="1381125" y="9525"/>
              <a:ext cx="371475" cy="1425575"/>
            </a:xfrm>
            <a:custGeom>
              <a:avLst/>
              <a:gdLst/>
              <a:ahLst/>
              <a:cxnLst/>
              <a:rect l="l" t="t" r="r" b="b"/>
              <a:pathLst>
                <a:path w="234" h="898" extrusionOk="0">
                  <a:moveTo>
                    <a:pt x="219" y="898"/>
                  </a:moveTo>
                  <a:lnTo>
                    <a:pt x="0" y="383"/>
                  </a:lnTo>
                  <a:lnTo>
                    <a:pt x="0" y="0"/>
                  </a:lnTo>
                  <a:lnTo>
                    <a:pt x="15" y="0"/>
                  </a:lnTo>
                  <a:lnTo>
                    <a:pt x="15" y="380"/>
                  </a:lnTo>
                  <a:lnTo>
                    <a:pt x="234" y="892"/>
                  </a:lnTo>
                  <a:lnTo>
                    <a:pt x="219" y="898"/>
                  </a:lnTo>
                  <a:close/>
                </a:path>
              </a:pathLst>
            </a:custGeom>
            <a:gradFill>
              <a:gsLst>
                <a:gs pos="0">
                  <a:schemeClr val="lt2"/>
                </a:gs>
                <a:gs pos="100000">
                  <a:srgbClr val="3B95DE"/>
                </a:gs>
              </a:gsLst>
              <a:lin ang="5400000" scaled="0"/>
            </a:gradFill>
            <a:ln>
              <a:noFill/>
            </a:ln>
          </p:spPr>
        </p:sp>
        <p:sp>
          <p:nvSpPr>
            <p:cNvPr id="64" name="Google Shape;64;p10"/>
            <p:cNvSpPr/>
            <p:nvPr/>
          </p:nvSpPr>
          <p:spPr>
            <a:xfrm>
              <a:off x="1643063"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65" name="Google Shape;65;p10"/>
            <p:cNvSpPr/>
            <p:nvPr/>
          </p:nvSpPr>
          <p:spPr>
            <a:xfrm>
              <a:off x="1685925"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0"/>
            <p:cNvSpPr/>
            <p:nvPr/>
          </p:nvSpPr>
          <p:spPr>
            <a:xfrm>
              <a:off x="168592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0"/>
            <p:cNvSpPr/>
            <p:nvPr/>
          </p:nvSpPr>
          <p:spPr>
            <a:xfrm>
              <a:off x="1743075" y="4763"/>
              <a:ext cx="419100" cy="522288"/>
            </a:xfrm>
            <a:custGeom>
              <a:avLst/>
              <a:gdLst/>
              <a:ahLst/>
              <a:cxnLst/>
              <a:rect l="l" t="t" r="r" b="b"/>
              <a:pathLst>
                <a:path w="264" h="329" extrusionOk="0">
                  <a:moveTo>
                    <a:pt x="252" y="329"/>
                  </a:moveTo>
                  <a:lnTo>
                    <a:pt x="45" y="120"/>
                  </a:lnTo>
                  <a:lnTo>
                    <a:pt x="0" y="6"/>
                  </a:lnTo>
                  <a:lnTo>
                    <a:pt x="15" y="0"/>
                  </a:lnTo>
                  <a:lnTo>
                    <a:pt x="60" y="111"/>
                  </a:lnTo>
                  <a:lnTo>
                    <a:pt x="264" y="317"/>
                  </a:lnTo>
                  <a:lnTo>
                    <a:pt x="252" y="329"/>
                  </a:lnTo>
                  <a:close/>
                </a:path>
              </a:pathLst>
            </a:custGeom>
            <a:gradFill>
              <a:gsLst>
                <a:gs pos="0">
                  <a:schemeClr val="lt2"/>
                </a:gs>
                <a:gs pos="100000">
                  <a:srgbClr val="3B95DE"/>
                </a:gs>
              </a:gsLst>
              <a:lin ang="5400000" scaled="0"/>
            </a:gradFill>
            <a:ln>
              <a:noFill/>
            </a:ln>
          </p:spPr>
        </p:sp>
        <p:sp>
          <p:nvSpPr>
            <p:cNvPr id="68" name="Google Shape;68;p10"/>
            <p:cNvSpPr/>
            <p:nvPr/>
          </p:nvSpPr>
          <p:spPr>
            <a:xfrm>
              <a:off x="2119313"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0"/>
            <p:cNvSpPr/>
            <p:nvPr/>
          </p:nvSpPr>
          <p:spPr>
            <a:xfrm>
              <a:off x="952500" y="4763"/>
              <a:ext cx="152400" cy="908050"/>
            </a:xfrm>
            <a:custGeom>
              <a:avLst/>
              <a:gdLst/>
              <a:ahLst/>
              <a:cxnLst/>
              <a:rect l="l" t="t" r="r" b="b"/>
              <a:pathLst>
                <a:path w="96" h="572" extrusionOk="0">
                  <a:moveTo>
                    <a:pt x="15" y="572"/>
                  </a:moveTo>
                  <a:lnTo>
                    <a:pt x="0" y="572"/>
                  </a:lnTo>
                  <a:lnTo>
                    <a:pt x="0" y="189"/>
                  </a:lnTo>
                  <a:lnTo>
                    <a:pt x="81" y="0"/>
                  </a:lnTo>
                  <a:lnTo>
                    <a:pt x="96" y="6"/>
                  </a:lnTo>
                  <a:lnTo>
                    <a:pt x="15" y="192"/>
                  </a:lnTo>
                  <a:lnTo>
                    <a:pt x="15" y="572"/>
                  </a:lnTo>
                  <a:close/>
                </a:path>
              </a:pathLst>
            </a:custGeom>
            <a:gradFill>
              <a:gsLst>
                <a:gs pos="0">
                  <a:schemeClr val="lt2"/>
                </a:gs>
                <a:gs pos="100000">
                  <a:srgbClr val="3B95DE"/>
                </a:gs>
              </a:gsLst>
              <a:lin ang="5400000" scaled="0"/>
            </a:gradFill>
            <a:ln>
              <a:noFill/>
            </a:ln>
          </p:spPr>
        </p:sp>
        <p:sp>
          <p:nvSpPr>
            <p:cNvPr id="70" name="Google Shape;70;p10"/>
            <p:cNvSpPr/>
            <p:nvPr/>
          </p:nvSpPr>
          <p:spPr>
            <a:xfrm>
              <a:off x="86677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0"/>
            <p:cNvSpPr/>
            <p:nvPr/>
          </p:nvSpPr>
          <p:spPr>
            <a:xfrm>
              <a:off x="890588" y="15541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0"/>
            <p:cNvSpPr/>
            <p:nvPr/>
          </p:nvSpPr>
          <p:spPr>
            <a:xfrm>
              <a:off x="738188" y="5622925"/>
              <a:ext cx="338138" cy="1216025"/>
            </a:xfrm>
            <a:custGeom>
              <a:avLst/>
              <a:gdLst/>
              <a:ahLst/>
              <a:cxnLst/>
              <a:rect l="l" t="t" r="r" b="b"/>
              <a:pathLst>
                <a:path w="213" h="766" extrusionOk="0">
                  <a:moveTo>
                    <a:pt x="213" y="766"/>
                  </a:moveTo>
                  <a:lnTo>
                    <a:pt x="195" y="766"/>
                  </a:lnTo>
                  <a:lnTo>
                    <a:pt x="195" y="464"/>
                  </a:lnTo>
                  <a:lnTo>
                    <a:pt x="0" y="6"/>
                  </a:lnTo>
                  <a:lnTo>
                    <a:pt x="12" y="0"/>
                  </a:lnTo>
                  <a:lnTo>
                    <a:pt x="213" y="461"/>
                  </a:lnTo>
                  <a:lnTo>
                    <a:pt x="213" y="766"/>
                  </a:lnTo>
                  <a:close/>
                </a:path>
              </a:pathLst>
            </a:custGeom>
            <a:gradFill>
              <a:gsLst>
                <a:gs pos="0">
                  <a:schemeClr val="lt2"/>
                </a:gs>
                <a:gs pos="100000">
                  <a:srgbClr val="3B95DE"/>
                </a:gs>
              </a:gsLst>
              <a:lin ang="5400000" scaled="0"/>
            </a:gradFill>
            <a:ln>
              <a:noFill/>
            </a:ln>
          </p:spPr>
        </p:sp>
        <p:sp>
          <p:nvSpPr>
            <p:cNvPr id="73" name="Google Shape;73;p10"/>
            <p:cNvSpPr/>
            <p:nvPr/>
          </p:nvSpPr>
          <p:spPr>
            <a:xfrm>
              <a:off x="647700" y="5480050"/>
              <a:ext cx="157163" cy="157163"/>
            </a:xfrm>
            <a:custGeom>
              <a:avLst/>
              <a:gdLst/>
              <a:ahLst/>
              <a:cxnLst/>
              <a:rect l="l" t="t" r="r" b="b"/>
              <a:pathLst>
                <a:path w="33" h="33" extrusionOk="0">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0"/>
            <p:cNvSpPr/>
            <p:nvPr/>
          </p:nvSpPr>
          <p:spPr>
            <a:xfrm>
              <a:off x="6667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0"/>
            <p:cNvSpPr/>
            <p:nvPr/>
          </p:nvSpPr>
          <p:spPr>
            <a:xfrm>
              <a:off x="0" y="3897313"/>
              <a:ext cx="133350" cy="266700"/>
            </a:xfrm>
            <a:custGeom>
              <a:avLst/>
              <a:gdLst/>
              <a:ahLst/>
              <a:cxnLst/>
              <a:rect l="l" t="t" r="r" b="b"/>
              <a:pathLst>
                <a:path w="84" h="168" extrusionOk="0">
                  <a:moveTo>
                    <a:pt x="69" y="168"/>
                  </a:moveTo>
                  <a:lnTo>
                    <a:pt x="0" y="6"/>
                  </a:lnTo>
                  <a:lnTo>
                    <a:pt x="12" y="0"/>
                  </a:lnTo>
                  <a:lnTo>
                    <a:pt x="84" y="162"/>
                  </a:lnTo>
                  <a:lnTo>
                    <a:pt x="69" y="168"/>
                  </a:lnTo>
                  <a:close/>
                </a:path>
              </a:pathLst>
            </a:custGeom>
            <a:gradFill>
              <a:gsLst>
                <a:gs pos="0">
                  <a:schemeClr val="lt2"/>
                </a:gs>
                <a:gs pos="100000">
                  <a:srgbClr val="3B95DE"/>
                </a:gs>
              </a:gsLst>
              <a:lin ang="5400000" scaled="0"/>
            </a:gradFill>
            <a:ln>
              <a:noFill/>
            </a:ln>
          </p:spPr>
        </p:sp>
        <p:sp>
          <p:nvSpPr>
            <p:cNvPr id="76" name="Google Shape;76;p10"/>
            <p:cNvSpPr/>
            <p:nvPr/>
          </p:nvSpPr>
          <p:spPr>
            <a:xfrm>
              <a:off x="66675" y="414972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0"/>
            <p:cNvSpPr/>
            <p:nvPr/>
          </p:nvSpPr>
          <p:spPr>
            <a:xfrm>
              <a:off x="0" y="1644650"/>
              <a:ext cx="133350" cy="269875"/>
            </a:xfrm>
            <a:custGeom>
              <a:avLst/>
              <a:gdLst/>
              <a:ahLst/>
              <a:cxnLst/>
              <a:rect l="l" t="t" r="r" b="b"/>
              <a:pathLst>
                <a:path w="84" h="170" extrusionOk="0">
                  <a:moveTo>
                    <a:pt x="12" y="170"/>
                  </a:moveTo>
                  <a:lnTo>
                    <a:pt x="0" y="164"/>
                  </a:lnTo>
                  <a:lnTo>
                    <a:pt x="69" y="0"/>
                  </a:lnTo>
                  <a:lnTo>
                    <a:pt x="84" y="6"/>
                  </a:lnTo>
                  <a:lnTo>
                    <a:pt x="12" y="170"/>
                  </a:lnTo>
                  <a:close/>
                </a:path>
              </a:pathLst>
            </a:custGeom>
            <a:gradFill>
              <a:gsLst>
                <a:gs pos="0">
                  <a:schemeClr val="lt2"/>
                </a:gs>
                <a:gs pos="100000">
                  <a:srgbClr val="3B95DE"/>
                </a:gs>
              </a:gsLst>
              <a:lin ang="5400000" scaled="0"/>
            </a:gradFill>
            <a:ln>
              <a:noFill/>
            </a:ln>
          </p:spPr>
        </p:sp>
        <p:sp>
          <p:nvSpPr>
            <p:cNvPr id="78" name="Google Shape;78;p10"/>
            <p:cNvSpPr/>
            <p:nvPr/>
          </p:nvSpPr>
          <p:spPr>
            <a:xfrm>
              <a:off x="66675" y="146843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0"/>
            <p:cNvSpPr/>
            <p:nvPr/>
          </p:nvSpPr>
          <p:spPr>
            <a:xfrm>
              <a:off x="695325" y="4763"/>
              <a:ext cx="309563" cy="1558925"/>
            </a:xfrm>
            <a:custGeom>
              <a:avLst/>
              <a:gdLst/>
              <a:ahLst/>
              <a:cxnLst/>
              <a:rect l="l" t="t" r="r" b="b"/>
              <a:pathLst>
                <a:path w="195" h="982" extrusionOk="0">
                  <a:moveTo>
                    <a:pt x="195" y="982"/>
                  </a:moveTo>
                  <a:lnTo>
                    <a:pt x="177" y="982"/>
                  </a:lnTo>
                  <a:lnTo>
                    <a:pt x="177" y="805"/>
                  </a:lnTo>
                  <a:lnTo>
                    <a:pt x="0" y="629"/>
                  </a:lnTo>
                  <a:lnTo>
                    <a:pt x="0" y="0"/>
                  </a:lnTo>
                  <a:lnTo>
                    <a:pt x="18" y="0"/>
                  </a:lnTo>
                  <a:lnTo>
                    <a:pt x="18" y="623"/>
                  </a:lnTo>
                  <a:lnTo>
                    <a:pt x="195" y="796"/>
                  </a:lnTo>
                  <a:lnTo>
                    <a:pt x="195" y="982"/>
                  </a:lnTo>
                  <a:close/>
                </a:path>
              </a:pathLst>
            </a:custGeom>
            <a:gradFill>
              <a:gsLst>
                <a:gs pos="0">
                  <a:schemeClr val="lt2"/>
                </a:gs>
                <a:gs pos="100000">
                  <a:srgbClr val="3B95DE"/>
                </a:gs>
              </a:gsLst>
              <a:lin ang="5400000" scaled="0"/>
            </a:gradFill>
            <a:ln>
              <a:noFill/>
            </a:ln>
          </p:spPr>
        </p:sp>
        <p:sp>
          <p:nvSpPr>
            <p:cNvPr id="80" name="Google Shape;80;p10"/>
            <p:cNvSpPr/>
            <p:nvPr/>
          </p:nvSpPr>
          <p:spPr>
            <a:xfrm>
              <a:off x="57150" y="48815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0"/>
            <p:cNvSpPr/>
            <p:nvPr/>
          </p:nvSpPr>
          <p:spPr>
            <a:xfrm>
              <a:off x="138113" y="5060950"/>
              <a:ext cx="304800" cy="1778000"/>
            </a:xfrm>
            <a:custGeom>
              <a:avLst/>
              <a:gdLst/>
              <a:ahLst/>
              <a:cxnLst/>
              <a:rect l="l" t="t" r="r" b="b"/>
              <a:pathLst>
                <a:path w="192" h="1120" extrusionOk="0">
                  <a:moveTo>
                    <a:pt x="192" y="1120"/>
                  </a:moveTo>
                  <a:lnTo>
                    <a:pt x="177" y="1120"/>
                  </a:lnTo>
                  <a:lnTo>
                    <a:pt x="177" y="360"/>
                  </a:lnTo>
                  <a:lnTo>
                    <a:pt x="0" y="183"/>
                  </a:lnTo>
                  <a:lnTo>
                    <a:pt x="0" y="0"/>
                  </a:lnTo>
                  <a:lnTo>
                    <a:pt x="15" y="0"/>
                  </a:lnTo>
                  <a:lnTo>
                    <a:pt x="15" y="177"/>
                  </a:lnTo>
                  <a:lnTo>
                    <a:pt x="192" y="354"/>
                  </a:lnTo>
                  <a:lnTo>
                    <a:pt x="192" y="1120"/>
                  </a:lnTo>
                  <a:close/>
                </a:path>
              </a:pathLst>
            </a:custGeom>
            <a:gradFill>
              <a:gsLst>
                <a:gs pos="0">
                  <a:schemeClr val="lt2"/>
                </a:gs>
                <a:gs pos="100000">
                  <a:srgbClr val="3B95DE"/>
                </a:gs>
              </a:gsLst>
              <a:lin ang="5400000" scaled="0"/>
            </a:gradFill>
            <a:ln>
              <a:noFill/>
            </a:ln>
          </p:spPr>
        </p:sp>
        <p:sp>
          <p:nvSpPr>
            <p:cNvPr id="82" name="Google Shape;82;p10"/>
            <p:cNvSpPr/>
            <p:nvPr/>
          </p:nvSpPr>
          <p:spPr>
            <a:xfrm>
              <a:off x="561975" y="64309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0"/>
            <p:cNvSpPr/>
            <p:nvPr/>
          </p:nvSpPr>
          <p:spPr>
            <a:xfrm>
              <a:off x="642938" y="6610350"/>
              <a:ext cx="23813" cy="242888"/>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0"/>
            <p:cNvSpPr/>
            <p:nvPr/>
          </p:nvSpPr>
          <p:spPr>
            <a:xfrm>
              <a:off x="76200" y="64309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0"/>
            <p:cNvSpPr/>
            <p:nvPr/>
          </p:nvSpPr>
          <p:spPr>
            <a:xfrm>
              <a:off x="0" y="5978525"/>
              <a:ext cx="190500" cy="461963"/>
            </a:xfrm>
            <a:custGeom>
              <a:avLst/>
              <a:gdLst/>
              <a:ahLst/>
              <a:cxnLst/>
              <a:rect l="l" t="t" r="r" b="b"/>
              <a:pathLst>
                <a:path w="120" h="291" extrusionOk="0">
                  <a:moveTo>
                    <a:pt x="120" y="291"/>
                  </a:moveTo>
                  <a:lnTo>
                    <a:pt x="105" y="291"/>
                  </a:lnTo>
                  <a:lnTo>
                    <a:pt x="105" y="114"/>
                  </a:lnTo>
                  <a:lnTo>
                    <a:pt x="0" y="9"/>
                  </a:lnTo>
                  <a:lnTo>
                    <a:pt x="12" y="0"/>
                  </a:lnTo>
                  <a:lnTo>
                    <a:pt x="120" y="108"/>
                  </a:lnTo>
                  <a:lnTo>
                    <a:pt x="120" y="291"/>
                  </a:lnTo>
                  <a:close/>
                </a:path>
              </a:pathLst>
            </a:custGeom>
            <a:gradFill>
              <a:gsLst>
                <a:gs pos="0">
                  <a:schemeClr val="lt2"/>
                </a:gs>
                <a:gs pos="100000">
                  <a:srgbClr val="3B95DE"/>
                </a:gs>
              </a:gsLst>
              <a:lin ang="5400000" scaled="0"/>
            </a:gradFill>
            <a:ln>
              <a:noFill/>
            </a:ln>
          </p:spPr>
        </p:sp>
        <p:sp>
          <p:nvSpPr>
            <p:cNvPr id="86" name="Google Shape;86;p10"/>
            <p:cNvSpPr/>
            <p:nvPr/>
          </p:nvSpPr>
          <p:spPr>
            <a:xfrm>
              <a:off x="1014413" y="1801813"/>
              <a:ext cx="214313" cy="755650"/>
            </a:xfrm>
            <a:custGeom>
              <a:avLst/>
              <a:gdLst/>
              <a:ahLst/>
              <a:cxnLst/>
              <a:rect l="l" t="t" r="r" b="b"/>
              <a:pathLst>
                <a:path w="135" h="476" extrusionOk="0">
                  <a:moveTo>
                    <a:pt x="12" y="476"/>
                  </a:moveTo>
                  <a:lnTo>
                    <a:pt x="0" y="476"/>
                  </a:lnTo>
                  <a:lnTo>
                    <a:pt x="0" y="128"/>
                  </a:lnTo>
                  <a:lnTo>
                    <a:pt x="126" y="0"/>
                  </a:lnTo>
                  <a:lnTo>
                    <a:pt x="135" y="9"/>
                  </a:lnTo>
                  <a:lnTo>
                    <a:pt x="12" y="131"/>
                  </a:lnTo>
                  <a:lnTo>
                    <a:pt x="12" y="476"/>
                  </a:lnTo>
                  <a:close/>
                </a:path>
              </a:pathLst>
            </a:custGeom>
            <a:gradFill>
              <a:gsLst>
                <a:gs pos="0">
                  <a:schemeClr val="lt2"/>
                </a:gs>
                <a:gs pos="100000">
                  <a:srgbClr val="3B95DE"/>
                </a:gs>
              </a:gsLst>
              <a:lin ang="5400000" scaled="0"/>
            </a:gradFill>
            <a:ln>
              <a:noFill/>
            </a:ln>
          </p:spPr>
        </p:sp>
        <p:sp>
          <p:nvSpPr>
            <p:cNvPr id="87" name="Google Shape;87;p10"/>
            <p:cNvSpPr/>
            <p:nvPr/>
          </p:nvSpPr>
          <p:spPr>
            <a:xfrm>
              <a:off x="938213" y="2547938"/>
              <a:ext cx="166688" cy="160338"/>
            </a:xfrm>
            <a:custGeom>
              <a:avLst/>
              <a:gdLst/>
              <a:ahLst/>
              <a:cxnLst/>
              <a:rect l="l" t="t" r="r" b="b"/>
              <a:pathLst>
                <a:path w="35" h="34" extrusionOk="0">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0"/>
            <p:cNvSpPr/>
            <p:nvPr/>
          </p:nvSpPr>
          <p:spPr>
            <a:xfrm>
              <a:off x="595313" y="4763"/>
              <a:ext cx="638175" cy="4025900"/>
            </a:xfrm>
            <a:custGeom>
              <a:avLst/>
              <a:gdLst/>
              <a:ahLst/>
              <a:cxnLst/>
              <a:rect l="l" t="t" r="r" b="b"/>
              <a:pathLst>
                <a:path w="402" h="2536" extrusionOk="0">
                  <a:moveTo>
                    <a:pt x="402" y="2536"/>
                  </a:moveTo>
                  <a:lnTo>
                    <a:pt x="387" y="2536"/>
                  </a:lnTo>
                  <a:lnTo>
                    <a:pt x="387" y="2311"/>
                  </a:lnTo>
                  <a:lnTo>
                    <a:pt x="0" y="1925"/>
                  </a:lnTo>
                  <a:lnTo>
                    <a:pt x="0" y="0"/>
                  </a:lnTo>
                  <a:lnTo>
                    <a:pt x="15" y="0"/>
                  </a:lnTo>
                  <a:lnTo>
                    <a:pt x="15" y="1916"/>
                  </a:lnTo>
                  <a:lnTo>
                    <a:pt x="402" y="2302"/>
                  </a:lnTo>
                  <a:lnTo>
                    <a:pt x="402" y="2536"/>
                  </a:lnTo>
                  <a:close/>
                </a:path>
              </a:pathLst>
            </a:custGeom>
            <a:gradFill>
              <a:gsLst>
                <a:gs pos="0">
                  <a:schemeClr val="lt2"/>
                </a:gs>
                <a:gs pos="100000">
                  <a:srgbClr val="3B95DE"/>
                </a:gs>
              </a:gsLst>
              <a:lin ang="5400000" scaled="0"/>
            </a:gradFill>
            <a:ln>
              <a:noFill/>
            </a:ln>
          </p:spPr>
        </p:sp>
        <p:sp>
          <p:nvSpPr>
            <p:cNvPr id="89" name="Google Shape;89;p10"/>
            <p:cNvSpPr/>
            <p:nvPr/>
          </p:nvSpPr>
          <p:spPr>
            <a:xfrm>
              <a:off x="1223963"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90" name="Google Shape;90;p10"/>
            <p:cNvSpPr/>
            <p:nvPr/>
          </p:nvSpPr>
          <p:spPr>
            <a:xfrm>
              <a:off x="1300163" y="1849438"/>
              <a:ext cx="109538" cy="107950"/>
            </a:xfrm>
            <a:custGeom>
              <a:avLst/>
              <a:gdLst/>
              <a:ahLst/>
              <a:cxnLst/>
              <a:rect l="l" t="t" r="r" b="b"/>
              <a:pathLst>
                <a:path w="23" h="23" extrusionOk="0">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0"/>
            <p:cNvSpPr/>
            <p:nvPr/>
          </p:nvSpPr>
          <p:spPr>
            <a:xfrm>
              <a:off x="280988" y="3417888"/>
              <a:ext cx="142875" cy="474663"/>
            </a:xfrm>
            <a:custGeom>
              <a:avLst/>
              <a:gdLst/>
              <a:ahLst/>
              <a:cxnLst/>
              <a:rect l="l" t="t" r="r" b="b"/>
              <a:pathLst>
                <a:path w="90" h="299" extrusionOk="0">
                  <a:moveTo>
                    <a:pt x="12" y="299"/>
                  </a:moveTo>
                  <a:lnTo>
                    <a:pt x="0" y="299"/>
                  </a:lnTo>
                  <a:lnTo>
                    <a:pt x="0" y="80"/>
                  </a:lnTo>
                  <a:lnTo>
                    <a:pt x="81" y="0"/>
                  </a:lnTo>
                  <a:lnTo>
                    <a:pt x="90" y="8"/>
                  </a:lnTo>
                  <a:lnTo>
                    <a:pt x="12" y="83"/>
                  </a:lnTo>
                  <a:lnTo>
                    <a:pt x="12" y="299"/>
                  </a:lnTo>
                  <a:close/>
                </a:path>
              </a:pathLst>
            </a:custGeom>
            <a:gradFill>
              <a:gsLst>
                <a:gs pos="0">
                  <a:schemeClr val="lt2"/>
                </a:gs>
                <a:gs pos="100000">
                  <a:srgbClr val="3B95DE"/>
                </a:gs>
              </a:gsLst>
              <a:lin ang="5400000" scaled="0"/>
            </a:gradFill>
            <a:ln>
              <a:noFill/>
            </a:ln>
          </p:spPr>
        </p:sp>
        <p:sp>
          <p:nvSpPr>
            <p:cNvPr id="92" name="Google Shape;92;p10"/>
            <p:cNvSpPr/>
            <p:nvPr/>
          </p:nvSpPr>
          <p:spPr>
            <a:xfrm>
              <a:off x="238125" y="3883025"/>
              <a:ext cx="109538" cy="109538"/>
            </a:xfrm>
            <a:custGeom>
              <a:avLst/>
              <a:gdLst/>
              <a:ahLst/>
              <a:cxnLst/>
              <a:rect l="l" t="t" r="r" b="b"/>
              <a:pathLst>
                <a:path w="23" h="23" extrusionOk="0">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0"/>
            <p:cNvSpPr/>
            <p:nvPr/>
          </p:nvSpPr>
          <p:spPr>
            <a:xfrm>
              <a:off x="4763" y="2166938"/>
              <a:ext cx="114300" cy="452438"/>
            </a:xfrm>
            <a:custGeom>
              <a:avLst/>
              <a:gdLst/>
              <a:ahLst/>
              <a:cxnLst/>
              <a:rect l="l" t="t" r="r" b="b"/>
              <a:pathLst>
                <a:path w="72" h="285" extrusionOk="0">
                  <a:moveTo>
                    <a:pt x="6" y="285"/>
                  </a:moveTo>
                  <a:lnTo>
                    <a:pt x="0" y="276"/>
                  </a:lnTo>
                  <a:lnTo>
                    <a:pt x="60" y="216"/>
                  </a:lnTo>
                  <a:lnTo>
                    <a:pt x="60" y="0"/>
                  </a:lnTo>
                  <a:lnTo>
                    <a:pt x="72" y="0"/>
                  </a:lnTo>
                  <a:lnTo>
                    <a:pt x="72" y="222"/>
                  </a:lnTo>
                  <a:lnTo>
                    <a:pt x="6" y="285"/>
                  </a:lnTo>
                  <a:close/>
                </a:path>
              </a:pathLst>
            </a:custGeom>
            <a:gradFill>
              <a:gsLst>
                <a:gs pos="0">
                  <a:schemeClr val="lt2"/>
                </a:gs>
                <a:gs pos="100000">
                  <a:srgbClr val="3B95DE"/>
                </a:gs>
              </a:gsLst>
              <a:lin ang="5400000" scaled="0"/>
            </a:gradFill>
            <a:ln>
              <a:noFill/>
            </a:ln>
          </p:spPr>
        </p:sp>
        <p:sp>
          <p:nvSpPr>
            <p:cNvPr id="94" name="Google Shape;94;p10"/>
            <p:cNvSpPr/>
            <p:nvPr/>
          </p:nvSpPr>
          <p:spPr>
            <a:xfrm>
              <a:off x="52388" y="2066925"/>
              <a:ext cx="109538" cy="109538"/>
            </a:xfrm>
            <a:custGeom>
              <a:avLst/>
              <a:gdLst/>
              <a:ahLst/>
              <a:cxnLst/>
              <a:rect l="l" t="t" r="r" b="b"/>
              <a:pathLst>
                <a:path w="23" h="23" extrusionOk="0">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0"/>
            <p:cNvSpPr/>
            <p:nvPr/>
          </p:nvSpPr>
          <p:spPr>
            <a:xfrm>
              <a:off x="1228725" y="4662488"/>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0"/>
            <p:cNvSpPr/>
            <p:nvPr/>
          </p:nvSpPr>
          <p:spPr>
            <a:xfrm>
              <a:off x="1319213" y="5041900"/>
              <a:ext cx="371475" cy="1801813"/>
            </a:xfrm>
            <a:custGeom>
              <a:avLst/>
              <a:gdLst/>
              <a:ahLst/>
              <a:cxnLst/>
              <a:rect l="l" t="t" r="r" b="b"/>
              <a:pathLst>
                <a:path w="234" h="1135" extrusionOk="0">
                  <a:moveTo>
                    <a:pt x="15" y="1135"/>
                  </a:moveTo>
                  <a:lnTo>
                    <a:pt x="0" y="1135"/>
                  </a:lnTo>
                  <a:lnTo>
                    <a:pt x="0" y="515"/>
                  </a:lnTo>
                  <a:lnTo>
                    <a:pt x="0" y="512"/>
                  </a:lnTo>
                  <a:lnTo>
                    <a:pt x="219" y="0"/>
                  </a:lnTo>
                  <a:lnTo>
                    <a:pt x="234" y="6"/>
                  </a:lnTo>
                  <a:lnTo>
                    <a:pt x="15" y="518"/>
                  </a:lnTo>
                  <a:lnTo>
                    <a:pt x="15" y="1135"/>
                  </a:lnTo>
                  <a:close/>
                </a:path>
              </a:pathLst>
            </a:custGeom>
            <a:gradFill>
              <a:gsLst>
                <a:gs pos="0">
                  <a:schemeClr val="lt2"/>
                </a:gs>
                <a:gs pos="100000">
                  <a:srgbClr val="3B95DE"/>
                </a:gs>
              </a:gsLst>
              <a:lin ang="5400000" scaled="0"/>
            </a:gradFill>
            <a:ln>
              <a:noFill/>
            </a:ln>
          </p:spPr>
        </p:sp>
        <p:sp>
          <p:nvSpPr>
            <p:cNvPr id="97" name="Google Shape;97;p10"/>
            <p:cNvSpPr/>
            <p:nvPr/>
          </p:nvSpPr>
          <p:spPr>
            <a:xfrm>
              <a:off x="1147763"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0"/>
            <p:cNvSpPr/>
            <p:nvPr/>
          </p:nvSpPr>
          <p:spPr>
            <a:xfrm>
              <a:off x="819150" y="3983038"/>
              <a:ext cx="347663" cy="2860675"/>
            </a:xfrm>
            <a:custGeom>
              <a:avLst/>
              <a:gdLst/>
              <a:ahLst/>
              <a:cxnLst/>
              <a:rect l="l" t="t" r="r" b="b"/>
              <a:pathLst>
                <a:path w="219" h="1802" extrusionOk="0">
                  <a:moveTo>
                    <a:pt x="219" y="1802"/>
                  </a:moveTo>
                  <a:lnTo>
                    <a:pt x="201" y="1802"/>
                  </a:lnTo>
                  <a:lnTo>
                    <a:pt x="201" y="1185"/>
                  </a:lnTo>
                  <a:lnTo>
                    <a:pt x="0" y="3"/>
                  </a:lnTo>
                  <a:lnTo>
                    <a:pt x="15" y="0"/>
                  </a:lnTo>
                  <a:lnTo>
                    <a:pt x="219" y="1185"/>
                  </a:lnTo>
                  <a:lnTo>
                    <a:pt x="219" y="1802"/>
                  </a:lnTo>
                  <a:close/>
                </a:path>
              </a:pathLst>
            </a:custGeom>
            <a:gradFill>
              <a:gsLst>
                <a:gs pos="0">
                  <a:schemeClr val="lt2"/>
                </a:gs>
                <a:gs pos="100000">
                  <a:srgbClr val="3B95DE"/>
                </a:gs>
              </a:gsLst>
              <a:lin ang="5400000" scaled="0"/>
            </a:gradFill>
            <a:ln>
              <a:noFill/>
            </a:ln>
          </p:spPr>
        </p:sp>
        <p:sp>
          <p:nvSpPr>
            <p:cNvPr id="99" name="Google Shape;99;p10"/>
            <p:cNvSpPr/>
            <p:nvPr/>
          </p:nvSpPr>
          <p:spPr>
            <a:xfrm>
              <a:off x="728663" y="3806825"/>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0"/>
            <p:cNvSpPr/>
            <p:nvPr/>
          </p:nvSpPr>
          <p:spPr>
            <a:xfrm>
              <a:off x="1624013"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a:off x="1404938" y="5422900"/>
              <a:ext cx="371475" cy="1425575"/>
            </a:xfrm>
            <a:custGeom>
              <a:avLst/>
              <a:gdLst/>
              <a:ahLst/>
              <a:cxnLst/>
              <a:rect l="l" t="t" r="r" b="b"/>
              <a:pathLst>
                <a:path w="234" h="898" extrusionOk="0">
                  <a:moveTo>
                    <a:pt x="18" y="898"/>
                  </a:moveTo>
                  <a:lnTo>
                    <a:pt x="0" y="898"/>
                  </a:lnTo>
                  <a:lnTo>
                    <a:pt x="0" y="515"/>
                  </a:lnTo>
                  <a:lnTo>
                    <a:pt x="0" y="512"/>
                  </a:lnTo>
                  <a:lnTo>
                    <a:pt x="222" y="0"/>
                  </a:lnTo>
                  <a:lnTo>
                    <a:pt x="234" y="6"/>
                  </a:lnTo>
                  <a:lnTo>
                    <a:pt x="18" y="518"/>
                  </a:lnTo>
                  <a:lnTo>
                    <a:pt x="18" y="898"/>
                  </a:lnTo>
                  <a:close/>
                </a:path>
              </a:pathLst>
            </a:custGeom>
            <a:gradFill>
              <a:gsLst>
                <a:gs pos="0">
                  <a:schemeClr val="lt2"/>
                </a:gs>
                <a:gs pos="100000">
                  <a:srgbClr val="3B95DE"/>
                </a:gs>
              </a:gsLst>
              <a:lin ang="5400000" scaled="0"/>
            </a:gradFill>
            <a:ln>
              <a:noFill/>
            </a:ln>
          </p:spPr>
        </p:sp>
        <p:sp>
          <p:nvSpPr>
            <p:cNvPr id="102" name="Google Shape;102;p10"/>
            <p:cNvSpPr/>
            <p:nvPr/>
          </p:nvSpPr>
          <p:spPr>
            <a:xfrm>
              <a:off x="1666875"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103" name="Google Shape;103;p10"/>
            <p:cNvSpPr/>
            <p:nvPr/>
          </p:nvSpPr>
          <p:spPr>
            <a:xfrm>
              <a:off x="1709738"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0"/>
            <p:cNvSpPr/>
            <p:nvPr/>
          </p:nvSpPr>
          <p:spPr>
            <a:xfrm>
              <a:off x="1709738"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a:off x="1766888" y="6330950"/>
              <a:ext cx="419100" cy="527050"/>
            </a:xfrm>
            <a:custGeom>
              <a:avLst/>
              <a:gdLst/>
              <a:ahLst/>
              <a:cxnLst/>
              <a:rect l="l" t="t" r="r" b="b"/>
              <a:pathLst>
                <a:path w="264" h="332" extrusionOk="0">
                  <a:moveTo>
                    <a:pt x="12" y="332"/>
                  </a:moveTo>
                  <a:lnTo>
                    <a:pt x="0" y="326"/>
                  </a:lnTo>
                  <a:lnTo>
                    <a:pt x="45" y="206"/>
                  </a:lnTo>
                  <a:lnTo>
                    <a:pt x="255" y="0"/>
                  </a:lnTo>
                  <a:lnTo>
                    <a:pt x="264" y="12"/>
                  </a:lnTo>
                  <a:lnTo>
                    <a:pt x="60" y="215"/>
                  </a:lnTo>
                  <a:lnTo>
                    <a:pt x="12" y="332"/>
                  </a:lnTo>
                  <a:close/>
                </a:path>
              </a:pathLst>
            </a:custGeom>
            <a:gradFill>
              <a:gsLst>
                <a:gs pos="0">
                  <a:schemeClr val="lt2"/>
                </a:gs>
                <a:gs pos="100000">
                  <a:srgbClr val="3B95DE"/>
                </a:gs>
              </a:gsLst>
              <a:lin ang="5400000" scaled="0"/>
            </a:gradFill>
            <a:ln>
              <a:noFill/>
            </a:ln>
          </p:spPr>
        </p:sp>
        <p:sp>
          <p:nvSpPr>
            <p:cNvPr id="106" name="Google Shape;106;p10"/>
            <p:cNvSpPr/>
            <p:nvPr/>
          </p:nvSpPr>
          <p:spPr>
            <a:xfrm>
              <a:off x="2147888"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p:nvPr/>
          </p:nvSpPr>
          <p:spPr>
            <a:xfrm>
              <a:off x="504825" y="9525"/>
              <a:ext cx="233363" cy="5103813"/>
            </a:xfrm>
            <a:custGeom>
              <a:avLst/>
              <a:gdLst/>
              <a:ahLst/>
              <a:cxnLst/>
              <a:rect l="l" t="t" r="r" b="b"/>
              <a:pathLst>
                <a:path w="147" h="3215" extrusionOk="0">
                  <a:moveTo>
                    <a:pt x="132" y="3215"/>
                  </a:moveTo>
                  <a:lnTo>
                    <a:pt x="129" y="2754"/>
                  </a:lnTo>
                  <a:lnTo>
                    <a:pt x="0" y="1901"/>
                  </a:lnTo>
                  <a:lnTo>
                    <a:pt x="0" y="0"/>
                  </a:lnTo>
                  <a:lnTo>
                    <a:pt x="15" y="0"/>
                  </a:lnTo>
                  <a:lnTo>
                    <a:pt x="15" y="1898"/>
                  </a:lnTo>
                  <a:lnTo>
                    <a:pt x="144" y="2754"/>
                  </a:lnTo>
                  <a:lnTo>
                    <a:pt x="147" y="3215"/>
                  </a:lnTo>
                  <a:lnTo>
                    <a:pt x="132" y="3215"/>
                  </a:lnTo>
                  <a:close/>
                </a:path>
              </a:pathLst>
            </a:custGeom>
            <a:gradFill>
              <a:gsLst>
                <a:gs pos="0">
                  <a:schemeClr val="lt2"/>
                </a:gs>
                <a:gs pos="100000">
                  <a:srgbClr val="3B95DE"/>
                </a:gs>
              </a:gsLst>
              <a:lin ang="5400000" scaled="0"/>
            </a:gradFill>
            <a:ln>
              <a:noFill/>
            </a:ln>
          </p:spPr>
        </p:sp>
        <p:sp>
          <p:nvSpPr>
            <p:cNvPr id="108" name="Google Shape;108;p10"/>
            <p:cNvSpPr/>
            <p:nvPr/>
          </p:nvSpPr>
          <p:spPr>
            <a:xfrm>
              <a:off x="633413" y="5103813"/>
              <a:ext cx="185738" cy="185738"/>
            </a:xfrm>
            <a:custGeom>
              <a:avLst/>
              <a:gdLst/>
              <a:ahLst/>
              <a:cxnLst/>
              <a:rect l="l" t="t" r="r" b="b"/>
              <a:pathLst>
                <a:path w="39" h="39" extrusionOk="0">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10"/>
          <p:cNvSpPr txBox="1">
            <a:spLocks noGrp="1"/>
          </p:cNvSpPr>
          <p:nvPr>
            <p:ph type="ctrTitle"/>
          </p:nvPr>
        </p:nvSpPr>
        <p:spPr>
          <a:xfrm>
            <a:off x="1876424" y="1122363"/>
            <a:ext cx="8791575" cy="23876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4800"/>
              <a:buFont typeface="Twentieth Century"/>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0" name="Google Shape;110;p10"/>
          <p:cNvSpPr txBox="1">
            <a:spLocks noGrp="1"/>
          </p:cNvSpPr>
          <p:nvPr>
            <p:ph type="subTitle" idx="1"/>
          </p:nvPr>
        </p:nvSpPr>
        <p:spPr>
          <a:xfrm>
            <a:off x="1876424" y="3602038"/>
            <a:ext cx="8791575" cy="1655762"/>
          </a:xfrm>
          <a:prstGeom prst="rect">
            <a:avLst/>
          </a:prstGeom>
          <a:noFill/>
          <a:ln>
            <a:noFill/>
          </a:ln>
        </p:spPr>
        <p:txBody>
          <a:bodyPr spcFirstLastPara="1" wrap="square" lIns="91425" tIns="45700" rIns="91425" bIns="45700" anchor="t" anchorCtr="0">
            <a:normAutofit/>
          </a:bodyPr>
          <a:lstStyle>
            <a:lvl1pPr lvl="0" algn="l">
              <a:lnSpc>
                <a:spcPct val="120000"/>
              </a:lnSpc>
              <a:spcBef>
                <a:spcPts val="1000"/>
              </a:spcBef>
              <a:spcAft>
                <a:spcPts val="0"/>
              </a:spcAft>
              <a:buClr>
                <a:schemeClr val="lt2"/>
              </a:buClr>
              <a:buSzPts val="2500"/>
              <a:buNone/>
              <a:defRPr sz="2000" cap="none">
                <a:solidFill>
                  <a:schemeClr val="lt2"/>
                </a:solidFill>
              </a:defRPr>
            </a:lvl1pPr>
            <a:lvl2pPr lvl="1" algn="ctr">
              <a:lnSpc>
                <a:spcPct val="120000"/>
              </a:lnSpc>
              <a:spcBef>
                <a:spcPts val="500"/>
              </a:spcBef>
              <a:spcAft>
                <a:spcPts val="0"/>
              </a:spcAft>
              <a:buClr>
                <a:schemeClr val="lt1"/>
              </a:buClr>
              <a:buSzPts val="2500"/>
              <a:buNone/>
              <a:defRPr sz="2000"/>
            </a:lvl2pPr>
            <a:lvl3pPr lvl="2" algn="ctr">
              <a:lnSpc>
                <a:spcPct val="120000"/>
              </a:lnSpc>
              <a:spcBef>
                <a:spcPts val="500"/>
              </a:spcBef>
              <a:spcAft>
                <a:spcPts val="0"/>
              </a:spcAft>
              <a:buClr>
                <a:schemeClr val="lt1"/>
              </a:buClr>
              <a:buSzPts val="2250"/>
              <a:buNone/>
              <a:defRPr sz="1800"/>
            </a:lvl3pPr>
            <a:lvl4pPr lvl="3" algn="ctr">
              <a:lnSpc>
                <a:spcPct val="120000"/>
              </a:lnSpc>
              <a:spcBef>
                <a:spcPts val="500"/>
              </a:spcBef>
              <a:spcAft>
                <a:spcPts val="0"/>
              </a:spcAft>
              <a:buClr>
                <a:schemeClr val="lt1"/>
              </a:buClr>
              <a:buSzPts val="2000"/>
              <a:buNone/>
              <a:defRPr sz="1600"/>
            </a:lvl4pPr>
            <a:lvl5pPr lvl="4" algn="ctr">
              <a:lnSpc>
                <a:spcPct val="120000"/>
              </a:lnSpc>
              <a:spcBef>
                <a:spcPts val="500"/>
              </a:spcBef>
              <a:spcAft>
                <a:spcPts val="0"/>
              </a:spcAft>
              <a:buClr>
                <a:schemeClr val="lt1"/>
              </a:buClr>
              <a:buSzPts val="2000"/>
              <a:buNone/>
              <a:defRPr sz="1600"/>
            </a:lvl5pPr>
            <a:lvl6pPr lvl="5" algn="ctr">
              <a:lnSpc>
                <a:spcPct val="120000"/>
              </a:lnSpc>
              <a:spcBef>
                <a:spcPts val="500"/>
              </a:spcBef>
              <a:spcAft>
                <a:spcPts val="0"/>
              </a:spcAft>
              <a:buClr>
                <a:schemeClr val="lt1"/>
              </a:buClr>
              <a:buSzPts val="2000"/>
              <a:buNone/>
              <a:defRPr sz="1600"/>
            </a:lvl6pPr>
            <a:lvl7pPr lvl="6" algn="ctr">
              <a:lnSpc>
                <a:spcPct val="120000"/>
              </a:lnSpc>
              <a:spcBef>
                <a:spcPts val="500"/>
              </a:spcBef>
              <a:spcAft>
                <a:spcPts val="0"/>
              </a:spcAft>
              <a:buClr>
                <a:schemeClr val="lt1"/>
              </a:buClr>
              <a:buSzPts val="2000"/>
              <a:buNone/>
              <a:defRPr sz="1600"/>
            </a:lvl7pPr>
            <a:lvl8pPr lvl="7" algn="ctr">
              <a:lnSpc>
                <a:spcPct val="120000"/>
              </a:lnSpc>
              <a:spcBef>
                <a:spcPts val="500"/>
              </a:spcBef>
              <a:spcAft>
                <a:spcPts val="0"/>
              </a:spcAft>
              <a:buClr>
                <a:schemeClr val="lt1"/>
              </a:buClr>
              <a:buSzPts val="2000"/>
              <a:buNone/>
              <a:defRPr sz="1600"/>
            </a:lvl8pPr>
            <a:lvl9pPr lvl="8" algn="ctr">
              <a:lnSpc>
                <a:spcPct val="120000"/>
              </a:lnSpc>
              <a:spcBef>
                <a:spcPts val="500"/>
              </a:spcBef>
              <a:spcAft>
                <a:spcPts val="0"/>
              </a:spcAft>
              <a:buClr>
                <a:schemeClr val="lt1"/>
              </a:buClr>
              <a:buSzPts val="2000"/>
              <a:buNone/>
              <a:defRPr sz="1600"/>
            </a:lvl9pPr>
          </a:lstStyle>
          <a:p>
            <a:endParaRPr/>
          </a:p>
        </p:txBody>
      </p:sp>
      <p:sp>
        <p:nvSpPr>
          <p:cNvPr id="111" name="Google Shape;111;p10"/>
          <p:cNvSpPr txBox="1">
            <a:spLocks noGrp="1"/>
          </p:cNvSpPr>
          <p:nvPr>
            <p:ph type="dt" idx="10"/>
          </p:nvPr>
        </p:nvSpPr>
        <p:spPr>
          <a:xfrm>
            <a:off x="7077511" y="5410201"/>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2" name="Google Shape;112;p10"/>
          <p:cNvSpPr txBox="1">
            <a:spLocks noGrp="1"/>
          </p:cNvSpPr>
          <p:nvPr>
            <p:ph type="ftr" idx="11"/>
          </p:nvPr>
        </p:nvSpPr>
        <p:spPr>
          <a:xfrm>
            <a:off x="1876424" y="5410201"/>
            <a:ext cx="5124886"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10"/>
          <p:cNvSpPr txBox="1">
            <a:spLocks noGrp="1"/>
          </p:cNvSpPr>
          <p:nvPr>
            <p:ph type="sldNum" idx="12"/>
          </p:nvPr>
        </p:nvSpPr>
        <p:spPr>
          <a:xfrm>
            <a:off x="9896911" y="5410199"/>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165"/>
        <p:cNvGrpSpPr/>
        <p:nvPr/>
      </p:nvGrpSpPr>
      <p:grpSpPr>
        <a:xfrm>
          <a:off x="0" y="0"/>
          <a:ext cx="0" cy="0"/>
          <a:chOff x="0" y="0"/>
          <a:chExt cx="0" cy="0"/>
        </a:xfrm>
      </p:grpSpPr>
      <p:sp>
        <p:nvSpPr>
          <p:cNvPr id="166" name="Google Shape;166;p19"/>
          <p:cNvSpPr txBox="1">
            <a:spLocks noGrp="1"/>
          </p:cNvSpPr>
          <p:nvPr>
            <p:ph type="title"/>
          </p:nvPr>
        </p:nvSpPr>
        <p:spPr>
          <a:xfrm>
            <a:off x="1141410" y="4304664"/>
            <a:ext cx="9912355"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7" name="Google Shape;167;p19"/>
          <p:cNvSpPr>
            <a:spLocks noGrp="1"/>
          </p:cNvSpPr>
          <p:nvPr>
            <p:ph type="pic" idx="2"/>
          </p:nvPr>
        </p:nvSpPr>
        <p:spPr>
          <a:xfrm>
            <a:off x="1141411" y="606426"/>
            <a:ext cx="9912354" cy="3299778"/>
          </a:xfrm>
          <a:prstGeom prst="round2DiagRect">
            <a:avLst>
              <a:gd name="adj1" fmla="val 4860"/>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txBody>
          <a:bodyPr spcFirstLastPara="1" wrap="square" lIns="91425" tIns="45700" rIns="91425" bIns="45700" anchor="t" anchorCtr="0">
            <a:normAutofit/>
          </a:bodyPr>
          <a:lstStyle>
            <a:lvl1pPr marR="0" lvl="0" algn="l" rtl="0">
              <a:lnSpc>
                <a:spcPct val="120000"/>
              </a:lnSpc>
              <a:spcBef>
                <a:spcPts val="1000"/>
              </a:spcBef>
              <a:spcAft>
                <a:spcPts val="0"/>
              </a:spcAft>
              <a:buClr>
                <a:schemeClr val="lt1"/>
              </a:buClr>
              <a:buSzPts val="4000"/>
              <a:buFont typeface="Arial"/>
              <a:buNone/>
              <a:defRPr sz="3200" b="0" i="0" u="none" strike="noStrike" cap="none">
                <a:solidFill>
                  <a:schemeClr val="lt1"/>
                </a:solidFill>
                <a:latin typeface="Twentieth Century"/>
                <a:ea typeface="Twentieth Century"/>
                <a:cs typeface="Twentieth Century"/>
                <a:sym typeface="Twentieth Century"/>
              </a:defRPr>
            </a:lvl1pPr>
            <a:lvl2pPr marR="0" lvl="1"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Twentieth Century"/>
                <a:ea typeface="Twentieth Century"/>
                <a:cs typeface="Twentieth Century"/>
                <a:sym typeface="Twentieth Century"/>
              </a:defRPr>
            </a:lvl2pPr>
            <a:lvl3pPr marR="0" lvl="2"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Twentieth Century"/>
                <a:ea typeface="Twentieth Century"/>
                <a:cs typeface="Twentieth Century"/>
                <a:sym typeface="Twentieth Century"/>
              </a:defRPr>
            </a:lvl3pPr>
            <a:lvl4pPr marR="0" lvl="3"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4pPr>
            <a:lvl5pPr marR="0" lvl="4"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5pPr>
            <a:lvl6pPr marR="0" lvl="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6pPr>
            <a:lvl7pPr marR="0" lvl="6"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7pPr>
            <a:lvl8pPr marR="0" lvl="7"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8pPr>
            <a:lvl9pPr marR="0" lvl="8"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168" name="Google Shape;168;p19"/>
          <p:cNvSpPr txBox="1">
            <a:spLocks noGrp="1"/>
          </p:cNvSpPr>
          <p:nvPr>
            <p:ph type="body" idx="1"/>
          </p:nvPr>
        </p:nvSpPr>
        <p:spPr>
          <a:xfrm>
            <a:off x="1141364" y="5124020"/>
            <a:ext cx="9910859" cy="682472"/>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69" name="Google Shape;169;p19"/>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0" name="Google Shape;170;p19"/>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1" name="Google Shape;171;p19"/>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172"/>
        <p:cNvGrpSpPr/>
        <p:nvPr/>
      </p:nvGrpSpPr>
      <p:grpSpPr>
        <a:xfrm>
          <a:off x="0" y="0"/>
          <a:ext cx="0" cy="0"/>
          <a:chOff x="0" y="0"/>
          <a:chExt cx="0" cy="0"/>
        </a:xfrm>
      </p:grpSpPr>
      <p:sp>
        <p:nvSpPr>
          <p:cNvPr id="173" name="Google Shape;173;p20"/>
          <p:cNvSpPr txBox="1">
            <a:spLocks noGrp="1"/>
          </p:cNvSpPr>
          <p:nvPr>
            <p:ph type="title"/>
          </p:nvPr>
        </p:nvSpPr>
        <p:spPr>
          <a:xfrm>
            <a:off x="1141456" y="609600"/>
            <a:ext cx="9905955" cy="3429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4" name="Google Shape;174;p20"/>
          <p:cNvSpPr txBox="1">
            <a:spLocks noGrp="1"/>
          </p:cNvSpPr>
          <p:nvPr>
            <p:ph type="body" idx="1"/>
          </p:nvPr>
        </p:nvSpPr>
        <p:spPr>
          <a:xfrm>
            <a:off x="1141410" y="4419599"/>
            <a:ext cx="9904459" cy="1371599"/>
          </a:xfrm>
          <a:prstGeom prst="rect">
            <a:avLst/>
          </a:prstGeom>
          <a:noFill/>
          <a:ln>
            <a:noFill/>
          </a:ln>
        </p:spPr>
        <p:txBody>
          <a:bodyPr spcFirstLastPara="1" wrap="square" lIns="91425" tIns="45700" rIns="91425" bIns="45700" anchor="ctr"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75" name="Google Shape;175;p20"/>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6" name="Google Shape;176;p20"/>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7" name="Google Shape;177;p20"/>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78"/>
        <p:cNvGrpSpPr/>
        <p:nvPr/>
      </p:nvGrpSpPr>
      <p:grpSpPr>
        <a:xfrm>
          <a:off x="0" y="0"/>
          <a:ext cx="0" cy="0"/>
          <a:chOff x="0" y="0"/>
          <a:chExt cx="0" cy="0"/>
        </a:xfrm>
      </p:grpSpPr>
      <p:sp>
        <p:nvSpPr>
          <p:cNvPr id="179" name="Google Shape;179;p21"/>
          <p:cNvSpPr txBox="1">
            <a:spLocks noGrp="1"/>
          </p:cNvSpPr>
          <p:nvPr>
            <p:ph type="title"/>
          </p:nvPr>
        </p:nvSpPr>
        <p:spPr>
          <a:xfrm>
            <a:off x="1446212" y="609599"/>
            <a:ext cx="9302752" cy="2748429"/>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0" name="Google Shape;180;p21"/>
          <p:cNvSpPr txBox="1">
            <a:spLocks noGrp="1"/>
          </p:cNvSpPr>
          <p:nvPr>
            <p:ph type="body" idx="1"/>
          </p:nvPr>
        </p:nvSpPr>
        <p:spPr>
          <a:xfrm>
            <a:off x="1720644" y="3365557"/>
            <a:ext cx="8752299" cy="548968"/>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81" name="Google Shape;181;p21"/>
          <p:cNvSpPr txBox="1">
            <a:spLocks noGrp="1"/>
          </p:cNvSpPr>
          <p:nvPr>
            <p:ph type="body" idx="2"/>
          </p:nvPr>
        </p:nvSpPr>
        <p:spPr>
          <a:xfrm>
            <a:off x="1141411" y="4309919"/>
            <a:ext cx="9906002" cy="1489496"/>
          </a:xfrm>
          <a:prstGeom prst="rect">
            <a:avLst/>
          </a:prstGeom>
          <a:noFill/>
          <a:ln>
            <a:noFill/>
          </a:ln>
        </p:spPr>
        <p:txBody>
          <a:bodyPr spcFirstLastPara="1" wrap="square" lIns="91425" tIns="45700" rIns="91425" bIns="45700" anchor="ctr"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82" name="Google Shape;182;p21"/>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3" name="Google Shape;183;p21"/>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4" name="Google Shape;184;p2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85" name="Google Shape;185;p21"/>
          <p:cNvSpPr txBox="1"/>
          <p:nvPr/>
        </p:nvSpPr>
        <p:spPr>
          <a:xfrm>
            <a:off x="903512" y="732394"/>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Twentieth Century"/>
              <a:buNone/>
            </a:pPr>
            <a:r>
              <a:rPr lang="en-US" sz="8000" b="0" i="0" u="none" strike="noStrike" cap="none">
                <a:solidFill>
                  <a:schemeClr val="lt1"/>
                </a:solidFill>
                <a:latin typeface="Twentieth Century"/>
                <a:ea typeface="Twentieth Century"/>
                <a:cs typeface="Twentieth Century"/>
                <a:sym typeface="Twentieth Century"/>
              </a:rPr>
              <a:t>“</a:t>
            </a:r>
            <a:endParaRPr/>
          </a:p>
        </p:txBody>
      </p:sp>
      <p:sp>
        <p:nvSpPr>
          <p:cNvPr id="186" name="Google Shape;186;p21"/>
          <p:cNvSpPr txBox="1"/>
          <p:nvPr/>
        </p:nvSpPr>
        <p:spPr>
          <a:xfrm>
            <a:off x="10537370" y="2764972"/>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Twentieth Century"/>
              <a:buNone/>
            </a:pPr>
            <a:r>
              <a:rPr lang="en-US" sz="8000" b="0" i="0" u="none" strike="noStrike" cap="none">
                <a:solidFill>
                  <a:schemeClr val="lt1"/>
                </a:solidFill>
                <a:latin typeface="Twentieth Century"/>
                <a:ea typeface="Twentieth Century"/>
                <a:cs typeface="Twentieth Century"/>
                <a:sym typeface="Twentieth Century"/>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87"/>
        <p:cNvGrpSpPr/>
        <p:nvPr/>
      </p:nvGrpSpPr>
      <p:grpSpPr>
        <a:xfrm>
          <a:off x="0" y="0"/>
          <a:ext cx="0" cy="0"/>
          <a:chOff x="0" y="0"/>
          <a:chExt cx="0" cy="0"/>
        </a:xfrm>
      </p:grpSpPr>
      <p:sp>
        <p:nvSpPr>
          <p:cNvPr id="188" name="Google Shape;188;p22"/>
          <p:cNvSpPr txBox="1">
            <a:spLocks noGrp="1"/>
          </p:cNvSpPr>
          <p:nvPr>
            <p:ph type="title"/>
          </p:nvPr>
        </p:nvSpPr>
        <p:spPr>
          <a:xfrm>
            <a:off x="1141410" y="2134041"/>
            <a:ext cx="9906001"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9" name="Google Shape;189;p22"/>
          <p:cNvSpPr txBox="1">
            <a:spLocks noGrp="1"/>
          </p:cNvSpPr>
          <p:nvPr>
            <p:ph type="body" idx="1"/>
          </p:nvPr>
        </p:nvSpPr>
        <p:spPr>
          <a:xfrm>
            <a:off x="1141364" y="4657655"/>
            <a:ext cx="9904505" cy="114064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90" name="Google Shape;190;p22"/>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1" name="Google Shape;191;p22"/>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2" name="Google Shape;192;p22"/>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93"/>
        <p:cNvGrpSpPr/>
        <p:nvPr/>
      </p:nvGrpSpPr>
      <p:grpSpPr>
        <a:xfrm>
          <a:off x="0" y="0"/>
          <a:ext cx="0" cy="0"/>
          <a:chOff x="0" y="0"/>
          <a:chExt cx="0" cy="0"/>
        </a:xfrm>
      </p:grpSpPr>
      <p:sp>
        <p:nvSpPr>
          <p:cNvPr id="194" name="Google Shape;194;p23"/>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5" name="Google Shape;195;p23"/>
          <p:cNvSpPr txBox="1">
            <a:spLocks noGrp="1"/>
          </p:cNvSpPr>
          <p:nvPr>
            <p:ph type="body" idx="1"/>
          </p:nvPr>
        </p:nvSpPr>
        <p:spPr>
          <a:xfrm>
            <a:off x="1141410" y="2674463"/>
            <a:ext cx="3196899"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96" name="Google Shape;196;p23"/>
          <p:cNvSpPr txBox="1">
            <a:spLocks noGrp="1"/>
          </p:cNvSpPr>
          <p:nvPr>
            <p:ph type="body" idx="2"/>
          </p:nvPr>
        </p:nvSpPr>
        <p:spPr>
          <a:xfrm>
            <a:off x="1127918" y="3360263"/>
            <a:ext cx="3208735"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197" name="Google Shape;197;p23"/>
          <p:cNvSpPr txBox="1">
            <a:spLocks noGrp="1"/>
          </p:cNvSpPr>
          <p:nvPr>
            <p:ph type="body" idx="3"/>
          </p:nvPr>
        </p:nvSpPr>
        <p:spPr>
          <a:xfrm>
            <a:off x="4514766" y="2677635"/>
            <a:ext cx="3184385"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98" name="Google Shape;198;p23"/>
          <p:cNvSpPr txBox="1">
            <a:spLocks noGrp="1"/>
          </p:cNvSpPr>
          <p:nvPr>
            <p:ph type="body" idx="4"/>
          </p:nvPr>
        </p:nvSpPr>
        <p:spPr>
          <a:xfrm>
            <a:off x="4504213" y="3363435"/>
            <a:ext cx="3195830"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199" name="Google Shape;199;p23"/>
          <p:cNvSpPr txBox="1">
            <a:spLocks noGrp="1"/>
          </p:cNvSpPr>
          <p:nvPr>
            <p:ph type="body" idx="5"/>
          </p:nvPr>
        </p:nvSpPr>
        <p:spPr>
          <a:xfrm>
            <a:off x="7852442" y="2674463"/>
            <a:ext cx="3194968"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00" name="Google Shape;200;p23"/>
          <p:cNvSpPr txBox="1">
            <a:spLocks noGrp="1"/>
          </p:cNvSpPr>
          <p:nvPr>
            <p:ph type="body" idx="6"/>
          </p:nvPr>
        </p:nvSpPr>
        <p:spPr>
          <a:xfrm>
            <a:off x="7852442" y="3360263"/>
            <a:ext cx="3194968"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01" name="Google Shape;201;p23"/>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2" name="Google Shape;202;p23"/>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3" name="Google Shape;203;p23"/>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204"/>
        <p:cNvGrpSpPr/>
        <p:nvPr/>
      </p:nvGrpSpPr>
      <p:grpSpPr>
        <a:xfrm>
          <a:off x="0" y="0"/>
          <a:ext cx="0" cy="0"/>
          <a:chOff x="0" y="0"/>
          <a:chExt cx="0" cy="0"/>
        </a:xfrm>
      </p:grpSpPr>
      <p:sp>
        <p:nvSpPr>
          <p:cNvPr id="205" name="Google Shape;205;p24"/>
          <p:cNvSpPr txBox="1">
            <a:spLocks noGrp="1"/>
          </p:cNvSpPr>
          <p:nvPr>
            <p:ph type="title"/>
          </p:nvPr>
        </p:nvSpPr>
        <p:spPr>
          <a:xfrm>
            <a:off x="1141411" y="609600"/>
            <a:ext cx="9905999" cy="1905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6" name="Google Shape;206;p24"/>
          <p:cNvSpPr txBox="1">
            <a:spLocks noGrp="1"/>
          </p:cNvSpPr>
          <p:nvPr>
            <p:ph type="body" idx="1"/>
          </p:nvPr>
        </p:nvSpPr>
        <p:spPr>
          <a:xfrm>
            <a:off x="1141413" y="4404596"/>
            <a:ext cx="319524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07" name="Google Shape;207;p24"/>
          <p:cNvSpPr>
            <a:spLocks noGrp="1"/>
          </p:cNvSpPr>
          <p:nvPr>
            <p:ph type="pic" idx="2"/>
          </p:nvPr>
        </p:nvSpPr>
        <p:spPr>
          <a:xfrm>
            <a:off x="1141413" y="2666998"/>
            <a:ext cx="3195240"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txBody>
          <a:bodyPr spcFirstLastPara="1" wrap="square" lIns="91425" tIns="45700" rIns="91425" bIns="45700" anchor="t" anchorCtr="0">
            <a:normAutofit/>
          </a:bodyPr>
          <a:lstStyle>
            <a:lvl1pPr marR="0" lvl="0" algn="l" rtl="0">
              <a:lnSpc>
                <a:spcPct val="120000"/>
              </a:lnSpc>
              <a:spcBef>
                <a:spcPts val="1000"/>
              </a:spcBef>
              <a:spcAft>
                <a:spcPts val="0"/>
              </a:spcAft>
              <a:buClr>
                <a:schemeClr val="lt1"/>
              </a:buClr>
              <a:buSzPts val="2500"/>
              <a:buFont typeface="Arial"/>
              <a:buNone/>
              <a:defRPr sz="2000" b="0" i="0" u="none" strike="noStrike" cap="none">
                <a:solidFill>
                  <a:schemeClr val="lt1"/>
                </a:solidFill>
                <a:latin typeface="Twentieth Century"/>
                <a:ea typeface="Twentieth Century"/>
                <a:cs typeface="Twentieth Century"/>
                <a:sym typeface="Twentieth Century"/>
              </a:defRPr>
            </a:lvl1pPr>
            <a:lvl2pPr marR="0" lvl="1"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Twentieth Century"/>
                <a:ea typeface="Twentieth Century"/>
                <a:cs typeface="Twentieth Century"/>
                <a:sym typeface="Twentieth Century"/>
              </a:defRPr>
            </a:lvl2pPr>
            <a:lvl3pPr marR="0" lvl="2"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Twentieth Century"/>
                <a:ea typeface="Twentieth Century"/>
                <a:cs typeface="Twentieth Century"/>
                <a:sym typeface="Twentieth Century"/>
              </a:defRPr>
            </a:lvl3pPr>
            <a:lvl4pPr marR="0" lvl="3"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4pPr>
            <a:lvl5pPr marR="0" lvl="4"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5pPr>
            <a:lvl6pPr marR="0" lvl="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6pPr>
            <a:lvl7pPr marR="0" lvl="6"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7pPr>
            <a:lvl8pPr marR="0" lvl="7"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8pPr>
            <a:lvl9pPr marR="0" lvl="8"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208" name="Google Shape;208;p24"/>
          <p:cNvSpPr txBox="1">
            <a:spLocks noGrp="1"/>
          </p:cNvSpPr>
          <p:nvPr>
            <p:ph type="body" idx="3"/>
          </p:nvPr>
        </p:nvSpPr>
        <p:spPr>
          <a:xfrm>
            <a:off x="1141413" y="4980858"/>
            <a:ext cx="3195240" cy="817843"/>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09" name="Google Shape;209;p24"/>
          <p:cNvSpPr txBox="1">
            <a:spLocks noGrp="1"/>
          </p:cNvSpPr>
          <p:nvPr>
            <p:ph type="body" idx="4"/>
          </p:nvPr>
        </p:nvSpPr>
        <p:spPr>
          <a:xfrm>
            <a:off x="4489053" y="4404596"/>
            <a:ext cx="320040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10" name="Google Shape;210;p24"/>
          <p:cNvSpPr>
            <a:spLocks noGrp="1"/>
          </p:cNvSpPr>
          <p:nvPr>
            <p:ph type="pic" idx="5"/>
          </p:nvPr>
        </p:nvSpPr>
        <p:spPr>
          <a:xfrm>
            <a:off x="4489053" y="2666998"/>
            <a:ext cx="3198940"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txBody>
          <a:bodyPr spcFirstLastPara="1" wrap="square" lIns="91425" tIns="45700" rIns="91425" bIns="45700" anchor="t" anchorCtr="0">
            <a:normAutofit/>
          </a:bodyPr>
          <a:lstStyle>
            <a:lvl1pPr marR="0" lvl="0" algn="l" rtl="0">
              <a:lnSpc>
                <a:spcPct val="120000"/>
              </a:lnSpc>
              <a:spcBef>
                <a:spcPts val="1000"/>
              </a:spcBef>
              <a:spcAft>
                <a:spcPts val="0"/>
              </a:spcAft>
              <a:buClr>
                <a:schemeClr val="lt1"/>
              </a:buClr>
              <a:buSzPts val="2500"/>
              <a:buFont typeface="Arial"/>
              <a:buNone/>
              <a:defRPr sz="2000" b="0" i="0" u="none" strike="noStrike" cap="none">
                <a:solidFill>
                  <a:schemeClr val="lt1"/>
                </a:solidFill>
                <a:latin typeface="Twentieth Century"/>
                <a:ea typeface="Twentieth Century"/>
                <a:cs typeface="Twentieth Century"/>
                <a:sym typeface="Twentieth Century"/>
              </a:defRPr>
            </a:lvl1pPr>
            <a:lvl2pPr marR="0" lvl="1"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Twentieth Century"/>
                <a:ea typeface="Twentieth Century"/>
                <a:cs typeface="Twentieth Century"/>
                <a:sym typeface="Twentieth Century"/>
              </a:defRPr>
            </a:lvl2pPr>
            <a:lvl3pPr marR="0" lvl="2"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Twentieth Century"/>
                <a:ea typeface="Twentieth Century"/>
                <a:cs typeface="Twentieth Century"/>
                <a:sym typeface="Twentieth Century"/>
              </a:defRPr>
            </a:lvl3pPr>
            <a:lvl4pPr marR="0" lvl="3"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4pPr>
            <a:lvl5pPr marR="0" lvl="4"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5pPr>
            <a:lvl6pPr marR="0" lvl="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6pPr>
            <a:lvl7pPr marR="0" lvl="6"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7pPr>
            <a:lvl8pPr marR="0" lvl="7"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8pPr>
            <a:lvl9pPr marR="0" lvl="8"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211" name="Google Shape;211;p24"/>
          <p:cNvSpPr txBox="1">
            <a:spLocks noGrp="1"/>
          </p:cNvSpPr>
          <p:nvPr>
            <p:ph type="body" idx="6"/>
          </p:nvPr>
        </p:nvSpPr>
        <p:spPr>
          <a:xfrm>
            <a:off x="4487593" y="4980857"/>
            <a:ext cx="3200400" cy="810342"/>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12" name="Google Shape;212;p24"/>
          <p:cNvSpPr txBox="1">
            <a:spLocks noGrp="1"/>
          </p:cNvSpPr>
          <p:nvPr>
            <p:ph type="body" idx="7"/>
          </p:nvPr>
        </p:nvSpPr>
        <p:spPr>
          <a:xfrm>
            <a:off x="7852567" y="4404595"/>
            <a:ext cx="3190741"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13" name="Google Shape;213;p24"/>
          <p:cNvSpPr>
            <a:spLocks noGrp="1"/>
          </p:cNvSpPr>
          <p:nvPr>
            <p:ph type="pic" idx="8"/>
          </p:nvPr>
        </p:nvSpPr>
        <p:spPr>
          <a:xfrm>
            <a:off x="7852442" y="2666998"/>
            <a:ext cx="3194969"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txBody>
          <a:bodyPr spcFirstLastPara="1" wrap="square" lIns="91425" tIns="45700" rIns="91425" bIns="45700" anchor="t" anchorCtr="0">
            <a:normAutofit/>
          </a:bodyPr>
          <a:lstStyle>
            <a:lvl1pPr marR="0" lvl="0" algn="l" rtl="0">
              <a:lnSpc>
                <a:spcPct val="120000"/>
              </a:lnSpc>
              <a:spcBef>
                <a:spcPts val="1000"/>
              </a:spcBef>
              <a:spcAft>
                <a:spcPts val="0"/>
              </a:spcAft>
              <a:buClr>
                <a:schemeClr val="lt1"/>
              </a:buClr>
              <a:buSzPts val="2500"/>
              <a:buFont typeface="Arial"/>
              <a:buNone/>
              <a:defRPr sz="2000" b="0" i="0" u="none" strike="noStrike" cap="none">
                <a:solidFill>
                  <a:schemeClr val="lt1"/>
                </a:solidFill>
                <a:latin typeface="Twentieth Century"/>
                <a:ea typeface="Twentieth Century"/>
                <a:cs typeface="Twentieth Century"/>
                <a:sym typeface="Twentieth Century"/>
              </a:defRPr>
            </a:lvl1pPr>
            <a:lvl2pPr marR="0" lvl="1"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Twentieth Century"/>
                <a:ea typeface="Twentieth Century"/>
                <a:cs typeface="Twentieth Century"/>
                <a:sym typeface="Twentieth Century"/>
              </a:defRPr>
            </a:lvl2pPr>
            <a:lvl3pPr marR="0" lvl="2"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Twentieth Century"/>
                <a:ea typeface="Twentieth Century"/>
                <a:cs typeface="Twentieth Century"/>
                <a:sym typeface="Twentieth Century"/>
              </a:defRPr>
            </a:lvl3pPr>
            <a:lvl4pPr marR="0" lvl="3"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4pPr>
            <a:lvl5pPr marR="0" lvl="4"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5pPr>
            <a:lvl6pPr marR="0" lvl="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6pPr>
            <a:lvl7pPr marR="0" lvl="6"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7pPr>
            <a:lvl8pPr marR="0" lvl="7"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8pPr>
            <a:lvl9pPr marR="0" lvl="8"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214" name="Google Shape;214;p24"/>
          <p:cNvSpPr txBox="1">
            <a:spLocks noGrp="1"/>
          </p:cNvSpPr>
          <p:nvPr>
            <p:ph type="body" idx="9"/>
          </p:nvPr>
        </p:nvSpPr>
        <p:spPr>
          <a:xfrm>
            <a:off x="7852442" y="4980854"/>
            <a:ext cx="3194968" cy="810345"/>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15" name="Google Shape;215;p24"/>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6" name="Google Shape;216;p24"/>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7" name="Google Shape;217;p24"/>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8"/>
        <p:cNvGrpSpPr/>
        <p:nvPr/>
      </p:nvGrpSpPr>
      <p:grpSpPr>
        <a:xfrm>
          <a:off x="0" y="0"/>
          <a:ext cx="0" cy="0"/>
          <a:chOff x="0" y="0"/>
          <a:chExt cx="0" cy="0"/>
        </a:xfrm>
      </p:grpSpPr>
      <p:sp>
        <p:nvSpPr>
          <p:cNvPr id="219" name="Google Shape;219;p25"/>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0" name="Google Shape;220;p25"/>
          <p:cNvSpPr txBox="1">
            <a:spLocks noGrp="1"/>
          </p:cNvSpPr>
          <p:nvPr>
            <p:ph type="body" idx="1"/>
          </p:nvPr>
        </p:nvSpPr>
        <p:spPr>
          <a:xfrm rot="5400000">
            <a:off x="4323555" y="-932655"/>
            <a:ext cx="3541714" cy="9905999"/>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221" name="Google Shape;221;p25"/>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2" name="Google Shape;222;p25"/>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3" name="Google Shape;223;p25"/>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24"/>
        <p:cNvGrpSpPr/>
        <p:nvPr/>
      </p:nvGrpSpPr>
      <p:grpSpPr>
        <a:xfrm>
          <a:off x="0" y="0"/>
          <a:ext cx="0" cy="0"/>
          <a:chOff x="0" y="0"/>
          <a:chExt cx="0" cy="0"/>
        </a:xfrm>
      </p:grpSpPr>
      <p:sp>
        <p:nvSpPr>
          <p:cNvPr id="225" name="Google Shape;225;p26"/>
          <p:cNvSpPr txBox="1">
            <a:spLocks noGrp="1"/>
          </p:cNvSpPr>
          <p:nvPr>
            <p:ph type="title"/>
          </p:nvPr>
        </p:nvSpPr>
        <p:spPr>
          <a:xfrm rot="5400000">
            <a:off x="7454105" y="2197894"/>
            <a:ext cx="5181601" cy="200501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6" name="Google Shape;226;p26"/>
          <p:cNvSpPr txBox="1">
            <a:spLocks noGrp="1"/>
          </p:cNvSpPr>
          <p:nvPr>
            <p:ph type="body" idx="1"/>
          </p:nvPr>
        </p:nvSpPr>
        <p:spPr>
          <a:xfrm rot="5400000">
            <a:off x="2424904" y="-673895"/>
            <a:ext cx="5181601" cy="7748590"/>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227" name="Google Shape;227;p26"/>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8" name="Google Shape;228;p26"/>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9" name="Google Shape;229;p26"/>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4"/>
        <p:cNvGrpSpPr/>
        <p:nvPr/>
      </p:nvGrpSpPr>
      <p:grpSpPr>
        <a:xfrm>
          <a:off x="0" y="0"/>
          <a:ext cx="0" cy="0"/>
          <a:chOff x="0" y="0"/>
          <a:chExt cx="0" cy="0"/>
        </a:xfrm>
      </p:grpSpPr>
      <p:sp>
        <p:nvSpPr>
          <p:cNvPr id="115" name="Google Shape;115;p11"/>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6" name="Google Shape;116;p11"/>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17" name="Google Shape;117;p11"/>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8" name="Google Shape;118;p11"/>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p1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0"/>
        <p:cNvGrpSpPr/>
        <p:nvPr/>
      </p:nvGrpSpPr>
      <p:grpSpPr>
        <a:xfrm>
          <a:off x="0" y="0"/>
          <a:ext cx="0" cy="0"/>
          <a:chOff x="0" y="0"/>
          <a:chExt cx="0" cy="0"/>
        </a:xfrm>
      </p:grpSpPr>
      <p:sp>
        <p:nvSpPr>
          <p:cNvPr id="121" name="Google Shape;121;p12"/>
          <p:cNvSpPr txBox="1">
            <a:spLocks noGrp="1"/>
          </p:cNvSpPr>
          <p:nvPr>
            <p:ph type="title"/>
          </p:nvPr>
        </p:nvSpPr>
        <p:spPr>
          <a:xfrm>
            <a:off x="1141411" y="1419226"/>
            <a:ext cx="99060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2" name="Google Shape;122;p12"/>
          <p:cNvSpPr txBox="1">
            <a:spLocks noGrp="1"/>
          </p:cNvSpPr>
          <p:nvPr>
            <p:ph type="body" idx="1"/>
          </p:nvPr>
        </p:nvSpPr>
        <p:spPr>
          <a:xfrm>
            <a:off x="1141411" y="4424362"/>
            <a:ext cx="9906000" cy="137477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250"/>
              <a:buNone/>
              <a:defRPr sz="1800" cap="none">
                <a:solidFill>
                  <a:schemeClr val="lt1"/>
                </a:solidFill>
              </a:defRPr>
            </a:lvl1pPr>
            <a:lvl2pPr marL="914400" lvl="1" indent="-228600" algn="l">
              <a:lnSpc>
                <a:spcPct val="120000"/>
              </a:lnSpc>
              <a:spcBef>
                <a:spcPts val="500"/>
              </a:spcBef>
              <a:spcAft>
                <a:spcPts val="0"/>
              </a:spcAft>
              <a:buClr>
                <a:schemeClr val="lt1"/>
              </a:buClr>
              <a:buSzPts val="2250"/>
              <a:buNone/>
              <a:defRPr sz="1800">
                <a:solidFill>
                  <a:schemeClr val="lt1"/>
                </a:solidFill>
              </a:defRPr>
            </a:lvl2pPr>
            <a:lvl3pPr marL="1371600" lvl="2" indent="-228600" algn="l">
              <a:lnSpc>
                <a:spcPct val="120000"/>
              </a:lnSpc>
              <a:spcBef>
                <a:spcPts val="500"/>
              </a:spcBef>
              <a:spcAft>
                <a:spcPts val="0"/>
              </a:spcAft>
              <a:buClr>
                <a:schemeClr val="lt1"/>
              </a:buClr>
              <a:buSzPts val="2250"/>
              <a:buNone/>
              <a:defRPr sz="1800">
                <a:solidFill>
                  <a:schemeClr val="lt1"/>
                </a:solidFill>
              </a:defRPr>
            </a:lvl3pPr>
            <a:lvl4pPr marL="1828800" lvl="3" indent="-228600" algn="l">
              <a:lnSpc>
                <a:spcPct val="120000"/>
              </a:lnSpc>
              <a:spcBef>
                <a:spcPts val="500"/>
              </a:spcBef>
              <a:spcAft>
                <a:spcPts val="0"/>
              </a:spcAft>
              <a:buClr>
                <a:schemeClr val="lt1"/>
              </a:buClr>
              <a:buSzPts val="2000"/>
              <a:buNone/>
              <a:defRPr sz="1600">
                <a:solidFill>
                  <a:schemeClr val="lt1"/>
                </a:solidFill>
              </a:defRPr>
            </a:lvl4pPr>
            <a:lvl5pPr marL="2286000" lvl="4" indent="-228600" algn="l">
              <a:lnSpc>
                <a:spcPct val="120000"/>
              </a:lnSpc>
              <a:spcBef>
                <a:spcPts val="500"/>
              </a:spcBef>
              <a:spcAft>
                <a:spcPts val="0"/>
              </a:spcAft>
              <a:buClr>
                <a:schemeClr val="lt1"/>
              </a:buClr>
              <a:buSzPts val="2000"/>
              <a:buNone/>
              <a:defRPr sz="1600">
                <a:solidFill>
                  <a:schemeClr val="lt1"/>
                </a:solidFill>
              </a:defRPr>
            </a:lvl5pPr>
            <a:lvl6pPr marL="2743200" lvl="5" indent="-228600" algn="l">
              <a:lnSpc>
                <a:spcPct val="120000"/>
              </a:lnSpc>
              <a:spcBef>
                <a:spcPts val="500"/>
              </a:spcBef>
              <a:spcAft>
                <a:spcPts val="0"/>
              </a:spcAft>
              <a:buClr>
                <a:schemeClr val="lt1"/>
              </a:buClr>
              <a:buSzPts val="2000"/>
              <a:buNone/>
              <a:defRPr sz="1600">
                <a:solidFill>
                  <a:schemeClr val="lt1"/>
                </a:solidFill>
              </a:defRPr>
            </a:lvl6pPr>
            <a:lvl7pPr marL="3200400" lvl="6" indent="-228600" algn="l">
              <a:lnSpc>
                <a:spcPct val="120000"/>
              </a:lnSpc>
              <a:spcBef>
                <a:spcPts val="500"/>
              </a:spcBef>
              <a:spcAft>
                <a:spcPts val="0"/>
              </a:spcAft>
              <a:buClr>
                <a:schemeClr val="lt1"/>
              </a:buClr>
              <a:buSzPts val="2000"/>
              <a:buNone/>
              <a:defRPr sz="1600">
                <a:solidFill>
                  <a:schemeClr val="lt1"/>
                </a:solidFill>
              </a:defRPr>
            </a:lvl7pPr>
            <a:lvl8pPr marL="3657600" lvl="7" indent="-228600" algn="l">
              <a:lnSpc>
                <a:spcPct val="120000"/>
              </a:lnSpc>
              <a:spcBef>
                <a:spcPts val="500"/>
              </a:spcBef>
              <a:spcAft>
                <a:spcPts val="0"/>
              </a:spcAft>
              <a:buClr>
                <a:schemeClr val="lt1"/>
              </a:buClr>
              <a:buSzPts val="2000"/>
              <a:buNone/>
              <a:defRPr sz="1600">
                <a:solidFill>
                  <a:schemeClr val="lt1"/>
                </a:solidFill>
              </a:defRPr>
            </a:lvl8pPr>
            <a:lvl9pPr marL="4114800" lvl="8" indent="-228600" algn="l">
              <a:lnSpc>
                <a:spcPct val="120000"/>
              </a:lnSpc>
              <a:spcBef>
                <a:spcPts val="500"/>
              </a:spcBef>
              <a:spcAft>
                <a:spcPts val="0"/>
              </a:spcAft>
              <a:buClr>
                <a:schemeClr val="lt1"/>
              </a:buClr>
              <a:buSzPts val="2000"/>
              <a:buNone/>
              <a:defRPr sz="1600">
                <a:solidFill>
                  <a:schemeClr val="lt1"/>
                </a:solidFill>
              </a:defRPr>
            </a:lvl9pPr>
          </a:lstStyle>
          <a:p>
            <a:endParaRPr/>
          </a:p>
        </p:txBody>
      </p:sp>
      <p:sp>
        <p:nvSpPr>
          <p:cNvPr id="123" name="Google Shape;123;p12"/>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4" name="Google Shape;124;p12"/>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5" name="Google Shape;125;p12"/>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26"/>
        <p:cNvGrpSpPr/>
        <p:nvPr/>
      </p:nvGrpSpPr>
      <p:grpSpPr>
        <a:xfrm>
          <a:off x="0" y="0"/>
          <a:ext cx="0" cy="0"/>
          <a:chOff x="0" y="0"/>
          <a:chExt cx="0" cy="0"/>
        </a:xfrm>
      </p:grpSpPr>
      <p:sp>
        <p:nvSpPr>
          <p:cNvPr id="127" name="Google Shape;127;p13"/>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8" name="Google Shape;128;p13"/>
          <p:cNvSpPr txBox="1">
            <a:spLocks noGrp="1"/>
          </p:cNvSpPr>
          <p:nvPr>
            <p:ph type="body" idx="1"/>
          </p:nvPr>
        </p:nvSpPr>
        <p:spPr>
          <a:xfrm>
            <a:off x="1141410" y="2249486"/>
            <a:ext cx="4878389"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29" name="Google Shape;129;p13"/>
          <p:cNvSpPr txBox="1">
            <a:spLocks noGrp="1"/>
          </p:cNvSpPr>
          <p:nvPr>
            <p:ph type="body" idx="2"/>
          </p:nvPr>
        </p:nvSpPr>
        <p:spPr>
          <a:xfrm>
            <a:off x="6172200" y="2249486"/>
            <a:ext cx="4875211"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30" name="Google Shape;130;p13"/>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1" name="Google Shape;131;p13"/>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2" name="Google Shape;132;p13"/>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33"/>
        <p:cNvGrpSpPr/>
        <p:nvPr/>
      </p:nvGrpSpPr>
      <p:grpSpPr>
        <a:xfrm>
          <a:off x="0" y="0"/>
          <a:ext cx="0" cy="0"/>
          <a:chOff x="0" y="0"/>
          <a:chExt cx="0" cy="0"/>
        </a:xfrm>
      </p:grpSpPr>
      <p:sp>
        <p:nvSpPr>
          <p:cNvPr id="134" name="Google Shape;134;p14"/>
          <p:cNvSpPr txBox="1">
            <a:spLocks noGrp="1"/>
          </p:cNvSpPr>
          <p:nvPr>
            <p:ph type="title"/>
          </p:nvPr>
        </p:nvSpPr>
        <p:spPr>
          <a:xfrm>
            <a:off x="1141411" y="619126"/>
            <a:ext cx="9906000" cy="147796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5" name="Google Shape;135;p14"/>
          <p:cNvSpPr txBox="1">
            <a:spLocks noGrp="1"/>
          </p:cNvSpPr>
          <p:nvPr>
            <p:ph type="body" idx="1"/>
          </p:nvPr>
        </p:nvSpPr>
        <p:spPr>
          <a:xfrm>
            <a:off x="1370019" y="2249486"/>
            <a:ext cx="4649783"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36" name="Google Shape;136;p14"/>
          <p:cNvSpPr txBox="1">
            <a:spLocks noGrp="1"/>
          </p:cNvSpPr>
          <p:nvPr>
            <p:ph type="body" idx="2"/>
          </p:nvPr>
        </p:nvSpPr>
        <p:spPr>
          <a:xfrm>
            <a:off x="1141410" y="3073397"/>
            <a:ext cx="4878391" cy="2717801"/>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37" name="Google Shape;137;p14"/>
          <p:cNvSpPr txBox="1">
            <a:spLocks noGrp="1"/>
          </p:cNvSpPr>
          <p:nvPr>
            <p:ph type="body" idx="3"/>
          </p:nvPr>
        </p:nvSpPr>
        <p:spPr>
          <a:xfrm>
            <a:off x="6400808" y="2249485"/>
            <a:ext cx="4646602"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38" name="Google Shape;138;p14"/>
          <p:cNvSpPr txBox="1">
            <a:spLocks noGrp="1"/>
          </p:cNvSpPr>
          <p:nvPr>
            <p:ph type="body" idx="4"/>
          </p:nvPr>
        </p:nvSpPr>
        <p:spPr>
          <a:xfrm>
            <a:off x="6172200" y="3073397"/>
            <a:ext cx="4875210" cy="2717801"/>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39" name="Google Shape;139;p14"/>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0" name="Google Shape;140;p14"/>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p14"/>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2"/>
        <p:cNvGrpSpPr/>
        <p:nvPr/>
      </p:nvGrpSpPr>
      <p:grpSpPr>
        <a:xfrm>
          <a:off x="0" y="0"/>
          <a:ext cx="0" cy="0"/>
          <a:chOff x="0" y="0"/>
          <a:chExt cx="0" cy="0"/>
        </a:xfrm>
      </p:grpSpPr>
      <p:sp>
        <p:nvSpPr>
          <p:cNvPr id="143" name="Google Shape;143;p15"/>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4" name="Google Shape;144;p15"/>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5" name="Google Shape;145;p15"/>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6" name="Google Shape;146;p15"/>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7"/>
        <p:cNvGrpSpPr/>
        <p:nvPr/>
      </p:nvGrpSpPr>
      <p:grpSpPr>
        <a:xfrm>
          <a:off x="0" y="0"/>
          <a:ext cx="0" cy="0"/>
          <a:chOff x="0" y="0"/>
          <a:chExt cx="0" cy="0"/>
        </a:xfrm>
      </p:grpSpPr>
      <p:sp>
        <p:nvSpPr>
          <p:cNvPr id="148" name="Google Shape;148;p16"/>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9" name="Google Shape;149;p16"/>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16"/>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51"/>
        <p:cNvGrpSpPr/>
        <p:nvPr/>
      </p:nvGrpSpPr>
      <p:grpSpPr>
        <a:xfrm>
          <a:off x="0" y="0"/>
          <a:ext cx="0" cy="0"/>
          <a:chOff x="0" y="0"/>
          <a:chExt cx="0" cy="0"/>
        </a:xfrm>
      </p:grpSpPr>
      <p:sp>
        <p:nvSpPr>
          <p:cNvPr id="152" name="Google Shape;152;p17"/>
          <p:cNvSpPr txBox="1">
            <a:spLocks noGrp="1"/>
          </p:cNvSpPr>
          <p:nvPr>
            <p:ph type="title"/>
          </p:nvPr>
        </p:nvSpPr>
        <p:spPr>
          <a:xfrm>
            <a:off x="1146705" y="609601"/>
            <a:ext cx="3856037" cy="163988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3" name="Google Shape;153;p17"/>
          <p:cNvSpPr txBox="1">
            <a:spLocks noGrp="1"/>
          </p:cNvSpPr>
          <p:nvPr>
            <p:ph type="body" idx="1"/>
          </p:nvPr>
        </p:nvSpPr>
        <p:spPr>
          <a:xfrm>
            <a:off x="5156200" y="592666"/>
            <a:ext cx="5891209" cy="5198534"/>
          </a:xfrm>
          <a:prstGeom prst="rect">
            <a:avLst/>
          </a:prstGeom>
          <a:noFill/>
          <a:ln>
            <a:noFill/>
          </a:ln>
        </p:spPr>
        <p:txBody>
          <a:bodyPr spcFirstLastPara="1" wrap="square" lIns="91425" tIns="45700" rIns="91425" bIns="45700" anchor="ctr"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54" name="Google Shape;154;p17"/>
          <p:cNvSpPr txBox="1">
            <a:spLocks noGrp="1"/>
          </p:cNvSpPr>
          <p:nvPr>
            <p:ph type="body" idx="2"/>
          </p:nvPr>
        </p:nvSpPr>
        <p:spPr>
          <a:xfrm>
            <a:off x="1146705" y="2249486"/>
            <a:ext cx="3856037" cy="354171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55" name="Google Shape;155;p17"/>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6" name="Google Shape;156;p17"/>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7" name="Google Shape;157;p17"/>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58"/>
        <p:cNvGrpSpPr/>
        <p:nvPr/>
      </p:nvGrpSpPr>
      <p:grpSpPr>
        <a:xfrm>
          <a:off x="0" y="0"/>
          <a:ext cx="0" cy="0"/>
          <a:chOff x="0" y="0"/>
          <a:chExt cx="0" cy="0"/>
        </a:xfrm>
      </p:grpSpPr>
      <p:sp>
        <p:nvSpPr>
          <p:cNvPr id="159" name="Google Shape;159;p18"/>
          <p:cNvSpPr txBox="1">
            <a:spLocks noGrp="1"/>
          </p:cNvSpPr>
          <p:nvPr>
            <p:ph type="title"/>
          </p:nvPr>
        </p:nvSpPr>
        <p:spPr>
          <a:xfrm>
            <a:off x="1141413" y="609600"/>
            <a:ext cx="5934508" cy="163988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0" name="Google Shape;160;p18"/>
          <p:cNvSpPr>
            <a:spLocks noGrp="1"/>
          </p:cNvSpPr>
          <p:nvPr>
            <p:ph type="pic" idx="2"/>
          </p:nvPr>
        </p:nvSpPr>
        <p:spPr>
          <a:xfrm>
            <a:off x="7380721" y="609601"/>
            <a:ext cx="3666690" cy="5181599"/>
          </a:xfrm>
          <a:prstGeom prst="round2DiagRect">
            <a:avLst>
              <a:gd name="adj1" fmla="val 5608"/>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txBody>
          <a:bodyPr spcFirstLastPara="1" wrap="square" lIns="91425" tIns="45700" rIns="91425" bIns="45700" anchor="t" anchorCtr="0">
            <a:normAutofit/>
          </a:bodyPr>
          <a:lstStyle>
            <a:lvl1pPr marR="0" lvl="0" algn="l" rtl="0">
              <a:lnSpc>
                <a:spcPct val="120000"/>
              </a:lnSpc>
              <a:spcBef>
                <a:spcPts val="1000"/>
              </a:spcBef>
              <a:spcAft>
                <a:spcPts val="0"/>
              </a:spcAft>
              <a:buClr>
                <a:schemeClr val="lt1"/>
              </a:buClr>
              <a:buSzPts val="4000"/>
              <a:buFont typeface="Arial"/>
              <a:buNone/>
              <a:defRPr sz="3200" b="0" i="0" u="none" strike="noStrike" cap="none">
                <a:solidFill>
                  <a:schemeClr val="lt1"/>
                </a:solidFill>
                <a:latin typeface="Twentieth Century"/>
                <a:ea typeface="Twentieth Century"/>
                <a:cs typeface="Twentieth Century"/>
                <a:sym typeface="Twentieth Century"/>
              </a:defRPr>
            </a:lvl1pPr>
            <a:lvl2pPr marR="0" lvl="1" algn="l" rtl="0">
              <a:lnSpc>
                <a:spcPct val="120000"/>
              </a:lnSpc>
              <a:spcBef>
                <a:spcPts val="500"/>
              </a:spcBef>
              <a:spcAft>
                <a:spcPts val="0"/>
              </a:spcAft>
              <a:buClr>
                <a:schemeClr val="lt1"/>
              </a:buClr>
              <a:buSzPts val="3500"/>
              <a:buFont typeface="Arial"/>
              <a:buNone/>
              <a:defRPr sz="2800" b="0" i="0" u="none" strike="noStrike" cap="none">
                <a:solidFill>
                  <a:schemeClr val="lt1"/>
                </a:solidFill>
                <a:latin typeface="Twentieth Century"/>
                <a:ea typeface="Twentieth Century"/>
                <a:cs typeface="Twentieth Century"/>
                <a:sym typeface="Twentieth Century"/>
              </a:defRPr>
            </a:lvl2pPr>
            <a:lvl3pPr marR="0" lvl="2" algn="l" rtl="0">
              <a:lnSpc>
                <a:spcPct val="120000"/>
              </a:lnSpc>
              <a:spcBef>
                <a:spcPts val="500"/>
              </a:spcBef>
              <a:spcAft>
                <a:spcPts val="0"/>
              </a:spcAft>
              <a:buClr>
                <a:schemeClr val="lt1"/>
              </a:buClr>
              <a:buSzPts val="3000"/>
              <a:buFont typeface="Arial"/>
              <a:buNone/>
              <a:defRPr sz="2400" b="0" i="0" u="none" strike="noStrike" cap="none">
                <a:solidFill>
                  <a:schemeClr val="lt1"/>
                </a:solidFill>
                <a:latin typeface="Twentieth Century"/>
                <a:ea typeface="Twentieth Century"/>
                <a:cs typeface="Twentieth Century"/>
                <a:sym typeface="Twentieth Century"/>
              </a:defRPr>
            </a:lvl3pPr>
            <a:lvl4pPr marR="0" lvl="3" algn="l" rtl="0">
              <a:lnSpc>
                <a:spcPct val="120000"/>
              </a:lnSpc>
              <a:spcBef>
                <a:spcPts val="500"/>
              </a:spcBef>
              <a:spcAft>
                <a:spcPts val="0"/>
              </a:spcAft>
              <a:buClr>
                <a:schemeClr val="lt1"/>
              </a:buClr>
              <a:buSzPts val="2500"/>
              <a:buFont typeface="Arial"/>
              <a:buNone/>
              <a:defRPr sz="2000" b="0" i="0" u="none" strike="noStrike" cap="none">
                <a:solidFill>
                  <a:schemeClr val="lt1"/>
                </a:solidFill>
                <a:latin typeface="Twentieth Century"/>
                <a:ea typeface="Twentieth Century"/>
                <a:cs typeface="Twentieth Century"/>
                <a:sym typeface="Twentieth Century"/>
              </a:defRPr>
            </a:lvl4pPr>
            <a:lvl5pPr marR="0" lvl="4" algn="l" rtl="0">
              <a:lnSpc>
                <a:spcPct val="120000"/>
              </a:lnSpc>
              <a:spcBef>
                <a:spcPts val="500"/>
              </a:spcBef>
              <a:spcAft>
                <a:spcPts val="0"/>
              </a:spcAft>
              <a:buClr>
                <a:schemeClr val="lt1"/>
              </a:buClr>
              <a:buSzPts val="2500"/>
              <a:buFont typeface="Arial"/>
              <a:buNone/>
              <a:defRPr sz="2000" b="0" i="0" u="none" strike="noStrike" cap="none">
                <a:solidFill>
                  <a:schemeClr val="lt1"/>
                </a:solidFill>
                <a:latin typeface="Twentieth Century"/>
                <a:ea typeface="Twentieth Century"/>
                <a:cs typeface="Twentieth Century"/>
                <a:sym typeface="Twentieth Century"/>
              </a:defRPr>
            </a:lvl5pPr>
            <a:lvl6pPr marR="0" lvl="5" algn="l" rtl="0">
              <a:lnSpc>
                <a:spcPct val="120000"/>
              </a:lnSpc>
              <a:spcBef>
                <a:spcPts val="500"/>
              </a:spcBef>
              <a:spcAft>
                <a:spcPts val="0"/>
              </a:spcAft>
              <a:buClr>
                <a:schemeClr val="lt1"/>
              </a:buClr>
              <a:buSzPts val="2500"/>
              <a:buFont typeface="Arial"/>
              <a:buNone/>
              <a:defRPr sz="2000" b="0" i="0" u="none" strike="noStrike" cap="none">
                <a:solidFill>
                  <a:schemeClr val="lt1"/>
                </a:solidFill>
                <a:latin typeface="Twentieth Century"/>
                <a:ea typeface="Twentieth Century"/>
                <a:cs typeface="Twentieth Century"/>
                <a:sym typeface="Twentieth Century"/>
              </a:defRPr>
            </a:lvl6pPr>
            <a:lvl7pPr marR="0" lvl="6" algn="l" rtl="0">
              <a:lnSpc>
                <a:spcPct val="120000"/>
              </a:lnSpc>
              <a:spcBef>
                <a:spcPts val="500"/>
              </a:spcBef>
              <a:spcAft>
                <a:spcPts val="0"/>
              </a:spcAft>
              <a:buClr>
                <a:schemeClr val="lt1"/>
              </a:buClr>
              <a:buSzPts val="2500"/>
              <a:buFont typeface="Arial"/>
              <a:buNone/>
              <a:defRPr sz="2000" b="0" i="0" u="none" strike="noStrike" cap="none">
                <a:solidFill>
                  <a:schemeClr val="lt1"/>
                </a:solidFill>
                <a:latin typeface="Twentieth Century"/>
                <a:ea typeface="Twentieth Century"/>
                <a:cs typeface="Twentieth Century"/>
                <a:sym typeface="Twentieth Century"/>
              </a:defRPr>
            </a:lvl7pPr>
            <a:lvl8pPr marR="0" lvl="7" algn="l" rtl="0">
              <a:lnSpc>
                <a:spcPct val="120000"/>
              </a:lnSpc>
              <a:spcBef>
                <a:spcPts val="500"/>
              </a:spcBef>
              <a:spcAft>
                <a:spcPts val="0"/>
              </a:spcAft>
              <a:buClr>
                <a:schemeClr val="lt1"/>
              </a:buClr>
              <a:buSzPts val="2500"/>
              <a:buFont typeface="Arial"/>
              <a:buNone/>
              <a:defRPr sz="2000" b="0" i="0" u="none" strike="noStrike" cap="none">
                <a:solidFill>
                  <a:schemeClr val="lt1"/>
                </a:solidFill>
                <a:latin typeface="Twentieth Century"/>
                <a:ea typeface="Twentieth Century"/>
                <a:cs typeface="Twentieth Century"/>
                <a:sym typeface="Twentieth Century"/>
              </a:defRPr>
            </a:lvl8pPr>
            <a:lvl9pPr marR="0" lvl="8" algn="l" rtl="0">
              <a:lnSpc>
                <a:spcPct val="120000"/>
              </a:lnSpc>
              <a:spcBef>
                <a:spcPts val="500"/>
              </a:spcBef>
              <a:spcAft>
                <a:spcPts val="0"/>
              </a:spcAft>
              <a:buClr>
                <a:schemeClr val="lt1"/>
              </a:buClr>
              <a:buSzPts val="2500"/>
              <a:buFont typeface="Arial"/>
              <a:buNone/>
              <a:defRPr sz="20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161" name="Google Shape;161;p18"/>
          <p:cNvSpPr txBox="1">
            <a:spLocks noGrp="1"/>
          </p:cNvSpPr>
          <p:nvPr>
            <p:ph type="body" idx="1"/>
          </p:nvPr>
        </p:nvSpPr>
        <p:spPr>
          <a:xfrm>
            <a:off x="1141410" y="2249486"/>
            <a:ext cx="5934511" cy="354171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62" name="Google Shape;162;p18"/>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3" name="Google Shape;163;p18"/>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4" name="Google Shape;164;p18"/>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5"/>
        <p:cNvGrpSpPr/>
        <p:nvPr/>
      </p:nvGrpSpPr>
      <p:grpSpPr>
        <a:xfrm>
          <a:off x="0" y="0"/>
          <a:ext cx="0" cy="0"/>
          <a:chOff x="0" y="0"/>
          <a:chExt cx="0" cy="0"/>
        </a:xfrm>
      </p:grpSpPr>
      <p:pic>
        <p:nvPicPr>
          <p:cNvPr id="6" name="Google Shape;6;p9" descr="\\DROBO-FS\QuickDrops\JB\PPTX NG\Droplets\LightingOverlay.png"/>
          <p:cNvPicPr preferRelativeResize="0"/>
          <p:nvPr/>
        </p:nvPicPr>
        <p:blipFill rotWithShape="1">
          <a:blip r:embed="rId20">
            <a:alphaModFix amt="30000"/>
          </a:blip>
          <a:srcRect/>
          <a:stretch/>
        </p:blipFill>
        <p:spPr>
          <a:xfrm>
            <a:off x="0" y="-1"/>
            <a:ext cx="12192003" cy="6858001"/>
          </a:xfrm>
          <a:prstGeom prst="rect">
            <a:avLst/>
          </a:prstGeom>
          <a:noFill/>
          <a:ln>
            <a:noFill/>
          </a:ln>
        </p:spPr>
      </p:pic>
      <p:grpSp>
        <p:nvGrpSpPr>
          <p:cNvPr id="7" name="Google Shape;7;p9"/>
          <p:cNvGrpSpPr/>
          <p:nvPr/>
        </p:nvGrpSpPr>
        <p:grpSpPr>
          <a:xfrm>
            <a:off x="-14288" y="0"/>
            <a:ext cx="12053888" cy="6858001"/>
            <a:chOff x="-14288" y="0"/>
            <a:chExt cx="12053888" cy="6858001"/>
          </a:xfrm>
        </p:grpSpPr>
        <p:grpSp>
          <p:nvGrpSpPr>
            <p:cNvPr id="8" name="Google Shape;8;p9"/>
            <p:cNvGrpSpPr/>
            <p:nvPr/>
          </p:nvGrpSpPr>
          <p:grpSpPr>
            <a:xfrm>
              <a:off x="-14288" y="0"/>
              <a:ext cx="1220788" cy="6858001"/>
              <a:chOff x="-14288" y="0"/>
              <a:chExt cx="1220788" cy="6858001"/>
            </a:xfrm>
          </p:grpSpPr>
          <p:sp>
            <p:nvSpPr>
              <p:cNvPr id="9" name="Google Shape;9;p9"/>
              <p:cNvSpPr/>
              <p:nvPr/>
            </p:nvSpPr>
            <p:spPr>
              <a:xfrm>
                <a:off x="114300" y="4763"/>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9"/>
              <p:cNvSpPr/>
              <p:nvPr/>
            </p:nvSpPr>
            <p:spPr>
              <a:xfrm>
                <a:off x="33337"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9"/>
              <p:cNvSpPr/>
              <p:nvPr/>
            </p:nvSpPr>
            <p:spPr>
              <a:xfrm>
                <a:off x="28575"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9"/>
              <p:cNvSpPr/>
              <p:nvPr/>
            </p:nvSpPr>
            <p:spPr>
              <a:xfrm>
                <a:off x="200025" y="4763"/>
                <a:ext cx="369888" cy="1811338"/>
              </a:xfrm>
              <a:custGeom>
                <a:avLst/>
                <a:gdLst/>
                <a:ahLst/>
                <a:cxnLst/>
                <a:rect l="l" t="t" r="r" b="b"/>
                <a:pathLst>
                  <a:path w="233" h="1141" extrusionOk="0">
                    <a:moveTo>
                      <a:pt x="218" y="1141"/>
                    </a:moveTo>
                    <a:lnTo>
                      <a:pt x="0" y="626"/>
                    </a:lnTo>
                    <a:lnTo>
                      <a:pt x="0" y="0"/>
                    </a:lnTo>
                    <a:lnTo>
                      <a:pt x="15" y="0"/>
                    </a:lnTo>
                    <a:lnTo>
                      <a:pt x="15" y="623"/>
                    </a:lnTo>
                    <a:lnTo>
                      <a:pt x="233" y="1135"/>
                    </a:lnTo>
                    <a:lnTo>
                      <a:pt x="218" y="1141"/>
                    </a:lnTo>
                    <a:close/>
                  </a:path>
                </a:pathLst>
              </a:custGeom>
              <a:gradFill>
                <a:gsLst>
                  <a:gs pos="0">
                    <a:schemeClr val="lt2"/>
                  </a:gs>
                  <a:gs pos="100000">
                    <a:srgbClr val="3B95DE"/>
                  </a:gs>
                </a:gsLst>
                <a:lin ang="5400000" scaled="0"/>
              </a:gradFill>
              <a:ln>
                <a:noFill/>
              </a:ln>
            </p:spPr>
          </p:sp>
          <p:sp>
            <p:nvSpPr>
              <p:cNvPr id="13" name="Google Shape;13;p9"/>
              <p:cNvSpPr/>
              <p:nvPr/>
            </p:nvSpPr>
            <p:spPr>
              <a:xfrm>
                <a:off x="503237"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9"/>
              <p:cNvSpPr/>
              <p:nvPr/>
            </p:nvSpPr>
            <p:spPr>
              <a:xfrm>
                <a:off x="285750" y="4763"/>
                <a:ext cx="369888" cy="1430338"/>
              </a:xfrm>
              <a:custGeom>
                <a:avLst/>
                <a:gdLst/>
                <a:ahLst/>
                <a:cxnLst/>
                <a:rect l="l" t="t" r="r" b="b"/>
                <a:pathLst>
                  <a:path w="233" h="901" extrusionOk="0">
                    <a:moveTo>
                      <a:pt x="221" y="901"/>
                    </a:moveTo>
                    <a:lnTo>
                      <a:pt x="0" y="383"/>
                    </a:lnTo>
                    <a:lnTo>
                      <a:pt x="0" y="0"/>
                    </a:lnTo>
                    <a:lnTo>
                      <a:pt x="18" y="0"/>
                    </a:lnTo>
                    <a:lnTo>
                      <a:pt x="18" y="380"/>
                    </a:lnTo>
                    <a:lnTo>
                      <a:pt x="233" y="895"/>
                    </a:lnTo>
                    <a:lnTo>
                      <a:pt x="221" y="901"/>
                    </a:lnTo>
                    <a:close/>
                  </a:path>
                </a:pathLst>
              </a:custGeom>
              <a:gradFill>
                <a:gsLst>
                  <a:gs pos="0">
                    <a:schemeClr val="lt2"/>
                  </a:gs>
                  <a:gs pos="100000">
                    <a:srgbClr val="3B95DE"/>
                  </a:gs>
                </a:gsLst>
                <a:lin ang="5400000" scaled="0"/>
              </a:gradFill>
              <a:ln>
                <a:noFill/>
              </a:ln>
            </p:spPr>
          </p:sp>
          <p:sp>
            <p:nvSpPr>
              <p:cNvPr id="15" name="Google Shape;15;p9"/>
              <p:cNvSpPr/>
              <p:nvPr/>
            </p:nvSpPr>
            <p:spPr>
              <a:xfrm>
                <a:off x="546100"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16" name="Google Shape;16;p9"/>
              <p:cNvSpPr/>
              <p:nvPr/>
            </p:nvSpPr>
            <p:spPr>
              <a:xfrm>
                <a:off x="588962"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9"/>
              <p:cNvSpPr/>
              <p:nvPr/>
            </p:nvSpPr>
            <p:spPr>
              <a:xfrm>
                <a:off x="588962"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9"/>
              <p:cNvSpPr/>
              <p:nvPr/>
            </p:nvSpPr>
            <p:spPr>
              <a:xfrm>
                <a:off x="641350" y="0"/>
                <a:ext cx="422275" cy="527050"/>
              </a:xfrm>
              <a:custGeom>
                <a:avLst/>
                <a:gdLst/>
                <a:ahLst/>
                <a:cxnLst/>
                <a:rect l="l" t="t" r="r" b="b"/>
                <a:pathLst>
                  <a:path w="266" h="332" extrusionOk="0">
                    <a:moveTo>
                      <a:pt x="257" y="332"/>
                    </a:moveTo>
                    <a:lnTo>
                      <a:pt x="48" y="123"/>
                    </a:lnTo>
                    <a:lnTo>
                      <a:pt x="0" y="6"/>
                    </a:lnTo>
                    <a:lnTo>
                      <a:pt x="15" y="0"/>
                    </a:lnTo>
                    <a:lnTo>
                      <a:pt x="63" y="114"/>
                    </a:lnTo>
                    <a:lnTo>
                      <a:pt x="266" y="320"/>
                    </a:lnTo>
                    <a:lnTo>
                      <a:pt x="257" y="332"/>
                    </a:lnTo>
                    <a:close/>
                  </a:path>
                </a:pathLst>
              </a:custGeom>
              <a:gradFill>
                <a:gsLst>
                  <a:gs pos="0">
                    <a:schemeClr val="lt2"/>
                  </a:gs>
                  <a:gs pos="100000">
                    <a:srgbClr val="3B95DE"/>
                  </a:gs>
                </a:gsLst>
                <a:lin ang="5400000" scaled="0"/>
              </a:gradFill>
              <a:ln>
                <a:noFill/>
              </a:ln>
            </p:spPr>
          </p:sp>
          <p:sp>
            <p:nvSpPr>
              <p:cNvPr id="19" name="Google Shape;19;p9"/>
              <p:cNvSpPr/>
              <p:nvPr/>
            </p:nvSpPr>
            <p:spPr>
              <a:xfrm>
                <a:off x="1020762"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0;p9"/>
              <p:cNvCxnSpPr/>
              <p:nvPr/>
            </p:nvCxnSpPr>
            <p:spPr>
              <a:xfrm>
                <a:off x="-4763" y="9525"/>
                <a:ext cx="0" cy="0"/>
              </a:xfrm>
              <a:prstGeom prst="straightConnector1">
                <a:avLst/>
              </a:prstGeom>
              <a:gradFill>
                <a:gsLst>
                  <a:gs pos="0">
                    <a:schemeClr val="lt2"/>
                  </a:gs>
                  <a:gs pos="100000">
                    <a:srgbClr val="3B95DE"/>
                  </a:gs>
                </a:gsLst>
                <a:lin ang="5400000" scaled="0"/>
              </a:gradFill>
              <a:ln w="9525" cap="flat" cmpd="sng">
                <a:solidFill>
                  <a:srgbClr val="FFFFFF"/>
                </a:solidFill>
                <a:prstDash val="solid"/>
                <a:miter lim="800000"/>
                <a:headEnd type="none" w="med" len="med"/>
                <a:tailEnd type="none" w="med" len="med"/>
              </a:ln>
            </p:spPr>
          </p:cxnSp>
          <p:sp>
            <p:nvSpPr>
              <p:cNvPr id="21" name="Google Shape;21;p9"/>
              <p:cNvSpPr/>
              <p:nvPr/>
            </p:nvSpPr>
            <p:spPr>
              <a:xfrm>
                <a:off x="9525" y="1801813"/>
                <a:ext cx="123825" cy="127000"/>
              </a:xfrm>
              <a:custGeom>
                <a:avLst/>
                <a:gdLst/>
                <a:ahLst/>
                <a:cxnLst/>
                <a:rect l="l" t="t" r="r" b="b"/>
                <a:pathLst>
                  <a:path w="78" h="80" extrusionOk="0">
                    <a:moveTo>
                      <a:pt x="6" y="80"/>
                    </a:moveTo>
                    <a:lnTo>
                      <a:pt x="0" y="71"/>
                    </a:lnTo>
                    <a:lnTo>
                      <a:pt x="69" y="0"/>
                    </a:lnTo>
                    <a:lnTo>
                      <a:pt x="78" y="9"/>
                    </a:lnTo>
                    <a:lnTo>
                      <a:pt x="6" y="80"/>
                    </a:lnTo>
                    <a:close/>
                  </a:path>
                </a:pathLst>
              </a:custGeom>
              <a:gradFill>
                <a:gsLst>
                  <a:gs pos="0">
                    <a:schemeClr val="lt2"/>
                  </a:gs>
                  <a:gs pos="100000">
                    <a:srgbClr val="3B95DE"/>
                  </a:gs>
                </a:gsLst>
                <a:lin ang="5400000" scaled="0"/>
              </a:gradFill>
              <a:ln>
                <a:noFill/>
              </a:ln>
            </p:spPr>
          </p:sp>
          <p:sp>
            <p:nvSpPr>
              <p:cNvPr id="22" name="Google Shape;22;p9"/>
              <p:cNvSpPr/>
              <p:nvPr/>
            </p:nvSpPr>
            <p:spPr>
              <a:xfrm>
                <a:off x="-9525" y="3549650"/>
                <a:ext cx="147638" cy="481013"/>
              </a:xfrm>
              <a:custGeom>
                <a:avLst/>
                <a:gdLst/>
                <a:ahLst/>
                <a:cxnLst/>
                <a:rect l="l" t="t" r="r" b="b"/>
                <a:pathLst>
                  <a:path w="93" h="303" extrusionOk="0">
                    <a:moveTo>
                      <a:pt x="93" y="303"/>
                    </a:moveTo>
                    <a:lnTo>
                      <a:pt x="78" y="303"/>
                    </a:lnTo>
                    <a:lnTo>
                      <a:pt x="78" y="78"/>
                    </a:lnTo>
                    <a:lnTo>
                      <a:pt x="0" y="12"/>
                    </a:lnTo>
                    <a:lnTo>
                      <a:pt x="12" y="0"/>
                    </a:lnTo>
                    <a:lnTo>
                      <a:pt x="93" y="69"/>
                    </a:lnTo>
                    <a:lnTo>
                      <a:pt x="93" y="303"/>
                    </a:lnTo>
                    <a:close/>
                  </a:path>
                </a:pathLst>
              </a:custGeom>
              <a:gradFill>
                <a:gsLst>
                  <a:gs pos="0">
                    <a:schemeClr val="lt2"/>
                  </a:gs>
                  <a:gs pos="100000">
                    <a:srgbClr val="3B95DE"/>
                  </a:gs>
                </a:gsLst>
                <a:lin ang="5400000" scaled="0"/>
              </a:gradFill>
              <a:ln>
                <a:noFill/>
              </a:ln>
            </p:spPr>
          </p:sp>
          <p:sp>
            <p:nvSpPr>
              <p:cNvPr id="23" name="Google Shape;23;p9"/>
              <p:cNvSpPr/>
              <p:nvPr/>
            </p:nvSpPr>
            <p:spPr>
              <a:xfrm>
                <a:off x="128587"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24" name="Google Shape;24;p9"/>
              <p:cNvSpPr/>
              <p:nvPr/>
            </p:nvSpPr>
            <p:spPr>
              <a:xfrm>
                <a:off x="204787" y="1849438"/>
                <a:ext cx="114300" cy="107950"/>
              </a:xfrm>
              <a:custGeom>
                <a:avLst/>
                <a:gdLst/>
                <a:ahLst/>
                <a:cxnLst/>
                <a:rect l="l" t="t" r="r" b="b"/>
                <a:pathLst>
                  <a:path w="24" h="23" extrusionOk="0">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9"/>
              <p:cNvSpPr/>
              <p:nvPr/>
            </p:nvSpPr>
            <p:spPr>
              <a:xfrm>
                <a:off x="133350" y="4662488"/>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9"/>
              <p:cNvSpPr/>
              <p:nvPr/>
            </p:nvSpPr>
            <p:spPr>
              <a:xfrm>
                <a:off x="223837" y="5041900"/>
                <a:ext cx="369888" cy="1801813"/>
              </a:xfrm>
              <a:custGeom>
                <a:avLst/>
                <a:gdLst/>
                <a:ahLst/>
                <a:cxnLst/>
                <a:rect l="l" t="t" r="r" b="b"/>
                <a:pathLst>
                  <a:path w="233" h="1135" extrusionOk="0">
                    <a:moveTo>
                      <a:pt x="15" y="1135"/>
                    </a:moveTo>
                    <a:lnTo>
                      <a:pt x="0" y="1135"/>
                    </a:lnTo>
                    <a:lnTo>
                      <a:pt x="0" y="515"/>
                    </a:lnTo>
                    <a:lnTo>
                      <a:pt x="0" y="512"/>
                    </a:lnTo>
                    <a:lnTo>
                      <a:pt x="218" y="0"/>
                    </a:lnTo>
                    <a:lnTo>
                      <a:pt x="233" y="6"/>
                    </a:lnTo>
                    <a:lnTo>
                      <a:pt x="15" y="518"/>
                    </a:lnTo>
                    <a:lnTo>
                      <a:pt x="15" y="1135"/>
                    </a:lnTo>
                    <a:close/>
                  </a:path>
                </a:pathLst>
              </a:custGeom>
              <a:gradFill>
                <a:gsLst>
                  <a:gs pos="0">
                    <a:schemeClr val="lt2"/>
                  </a:gs>
                  <a:gs pos="100000">
                    <a:srgbClr val="3B95DE"/>
                  </a:gs>
                </a:gsLst>
                <a:lin ang="5400000" scaled="0"/>
              </a:gradFill>
              <a:ln>
                <a:noFill/>
              </a:ln>
            </p:spPr>
          </p:sp>
          <p:sp>
            <p:nvSpPr>
              <p:cNvPr id="27" name="Google Shape;27;p9"/>
              <p:cNvSpPr/>
              <p:nvPr/>
            </p:nvSpPr>
            <p:spPr>
              <a:xfrm>
                <a:off x="52387"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9"/>
              <p:cNvSpPr/>
              <p:nvPr/>
            </p:nvSpPr>
            <p:spPr>
              <a:xfrm>
                <a:off x="-14288" y="5627688"/>
                <a:ext cx="85725" cy="1216025"/>
              </a:xfrm>
              <a:custGeom>
                <a:avLst/>
                <a:gdLst/>
                <a:ahLst/>
                <a:cxnLst/>
                <a:rect l="l" t="t" r="r" b="b"/>
                <a:pathLst>
                  <a:path w="54" h="766" extrusionOk="0">
                    <a:moveTo>
                      <a:pt x="54" y="766"/>
                    </a:moveTo>
                    <a:lnTo>
                      <a:pt x="36" y="766"/>
                    </a:lnTo>
                    <a:lnTo>
                      <a:pt x="36" y="149"/>
                    </a:lnTo>
                    <a:lnTo>
                      <a:pt x="0" y="3"/>
                    </a:lnTo>
                    <a:lnTo>
                      <a:pt x="18" y="0"/>
                    </a:lnTo>
                    <a:lnTo>
                      <a:pt x="54" y="146"/>
                    </a:lnTo>
                    <a:lnTo>
                      <a:pt x="54" y="766"/>
                    </a:lnTo>
                    <a:close/>
                  </a:path>
                </a:pathLst>
              </a:custGeom>
              <a:gradFill>
                <a:gsLst>
                  <a:gs pos="0">
                    <a:schemeClr val="lt2"/>
                  </a:gs>
                  <a:gs pos="100000">
                    <a:srgbClr val="3B95DE"/>
                  </a:gs>
                </a:gsLst>
                <a:lin ang="5400000" scaled="0"/>
              </a:gradFill>
              <a:ln>
                <a:noFill/>
              </a:ln>
            </p:spPr>
          </p:sp>
          <p:sp>
            <p:nvSpPr>
              <p:cNvPr id="29" name="Google Shape;29;p9"/>
              <p:cNvSpPr/>
              <p:nvPr/>
            </p:nvSpPr>
            <p:spPr>
              <a:xfrm>
                <a:off x="527050"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9"/>
              <p:cNvSpPr/>
              <p:nvPr/>
            </p:nvSpPr>
            <p:spPr>
              <a:xfrm>
                <a:off x="309562" y="5422900"/>
                <a:ext cx="374650" cy="1425575"/>
              </a:xfrm>
              <a:custGeom>
                <a:avLst/>
                <a:gdLst/>
                <a:ahLst/>
                <a:cxnLst/>
                <a:rect l="l" t="t" r="r" b="b"/>
                <a:pathLst>
                  <a:path w="236" h="898" extrusionOk="0">
                    <a:moveTo>
                      <a:pt x="18" y="898"/>
                    </a:moveTo>
                    <a:lnTo>
                      <a:pt x="0" y="898"/>
                    </a:lnTo>
                    <a:lnTo>
                      <a:pt x="0" y="515"/>
                    </a:lnTo>
                    <a:lnTo>
                      <a:pt x="3" y="512"/>
                    </a:lnTo>
                    <a:lnTo>
                      <a:pt x="221" y="0"/>
                    </a:lnTo>
                    <a:lnTo>
                      <a:pt x="236" y="6"/>
                    </a:lnTo>
                    <a:lnTo>
                      <a:pt x="18" y="518"/>
                    </a:lnTo>
                    <a:lnTo>
                      <a:pt x="18" y="898"/>
                    </a:lnTo>
                    <a:close/>
                  </a:path>
                </a:pathLst>
              </a:custGeom>
              <a:gradFill>
                <a:gsLst>
                  <a:gs pos="0">
                    <a:schemeClr val="lt2"/>
                  </a:gs>
                  <a:gs pos="100000">
                    <a:srgbClr val="3B95DE"/>
                  </a:gs>
                </a:gsLst>
                <a:lin ang="5400000" scaled="0"/>
              </a:gradFill>
              <a:ln>
                <a:noFill/>
              </a:ln>
            </p:spPr>
          </p:sp>
          <p:sp>
            <p:nvSpPr>
              <p:cNvPr id="31" name="Google Shape;31;p9"/>
              <p:cNvSpPr/>
              <p:nvPr/>
            </p:nvSpPr>
            <p:spPr>
              <a:xfrm>
                <a:off x="569912"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32" name="Google Shape;32;p9"/>
              <p:cNvSpPr/>
              <p:nvPr/>
            </p:nvSpPr>
            <p:spPr>
              <a:xfrm>
                <a:off x="612775"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9"/>
              <p:cNvSpPr/>
              <p:nvPr/>
            </p:nvSpPr>
            <p:spPr>
              <a:xfrm>
                <a:off x="612775"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9"/>
              <p:cNvSpPr/>
              <p:nvPr/>
            </p:nvSpPr>
            <p:spPr>
              <a:xfrm>
                <a:off x="669925" y="6330950"/>
                <a:ext cx="417513" cy="517525"/>
              </a:xfrm>
              <a:custGeom>
                <a:avLst/>
                <a:gdLst/>
                <a:ahLst/>
                <a:cxnLst/>
                <a:rect l="l" t="t" r="r" b="b"/>
                <a:pathLst>
                  <a:path w="263" h="326" extrusionOk="0">
                    <a:moveTo>
                      <a:pt x="15" y="326"/>
                    </a:moveTo>
                    <a:lnTo>
                      <a:pt x="0" y="320"/>
                    </a:lnTo>
                    <a:lnTo>
                      <a:pt x="45" y="206"/>
                    </a:lnTo>
                    <a:lnTo>
                      <a:pt x="48" y="206"/>
                    </a:lnTo>
                    <a:lnTo>
                      <a:pt x="254" y="0"/>
                    </a:lnTo>
                    <a:lnTo>
                      <a:pt x="263" y="12"/>
                    </a:lnTo>
                    <a:lnTo>
                      <a:pt x="60" y="215"/>
                    </a:lnTo>
                    <a:lnTo>
                      <a:pt x="15" y="326"/>
                    </a:lnTo>
                    <a:close/>
                  </a:path>
                </a:pathLst>
              </a:custGeom>
              <a:gradFill>
                <a:gsLst>
                  <a:gs pos="0">
                    <a:schemeClr val="lt2"/>
                  </a:gs>
                  <a:gs pos="100000">
                    <a:srgbClr val="3B95DE"/>
                  </a:gs>
                </a:gsLst>
                <a:lin ang="5400000" scaled="0"/>
              </a:gradFill>
              <a:ln>
                <a:noFill/>
              </a:ln>
            </p:spPr>
          </p:sp>
          <p:sp>
            <p:nvSpPr>
              <p:cNvPr id="35" name="Google Shape;35;p9"/>
              <p:cNvSpPr/>
              <p:nvPr/>
            </p:nvSpPr>
            <p:spPr>
              <a:xfrm>
                <a:off x="1049337"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9"/>
            <p:cNvGrpSpPr/>
            <p:nvPr/>
          </p:nvGrpSpPr>
          <p:grpSpPr>
            <a:xfrm>
              <a:off x="11364912" y="0"/>
              <a:ext cx="674688" cy="6848476"/>
              <a:chOff x="11364912" y="0"/>
              <a:chExt cx="674688" cy="6848476"/>
            </a:xfrm>
          </p:grpSpPr>
          <p:sp>
            <p:nvSpPr>
              <p:cNvPr id="37" name="Google Shape;37;p9"/>
              <p:cNvSpPr/>
              <p:nvPr/>
            </p:nvSpPr>
            <p:spPr>
              <a:xfrm>
                <a:off x="11483975" y="0"/>
                <a:ext cx="417513" cy="512763"/>
              </a:xfrm>
              <a:custGeom>
                <a:avLst/>
                <a:gdLst/>
                <a:ahLst/>
                <a:cxnLst/>
                <a:rect l="l" t="t" r="r" b="b"/>
                <a:pathLst>
                  <a:path w="263" h="323" extrusionOk="0">
                    <a:moveTo>
                      <a:pt x="12" y="323"/>
                    </a:moveTo>
                    <a:lnTo>
                      <a:pt x="0" y="314"/>
                    </a:lnTo>
                    <a:lnTo>
                      <a:pt x="203" y="108"/>
                    </a:lnTo>
                    <a:lnTo>
                      <a:pt x="248" y="0"/>
                    </a:lnTo>
                    <a:lnTo>
                      <a:pt x="263" y="6"/>
                    </a:lnTo>
                    <a:lnTo>
                      <a:pt x="218" y="117"/>
                    </a:lnTo>
                    <a:lnTo>
                      <a:pt x="218" y="117"/>
                    </a:lnTo>
                    <a:lnTo>
                      <a:pt x="12" y="323"/>
                    </a:lnTo>
                    <a:close/>
                  </a:path>
                </a:pathLst>
              </a:custGeom>
              <a:gradFill>
                <a:gsLst>
                  <a:gs pos="0">
                    <a:srgbClr val="82FFFF">
                      <a:alpha val="80000"/>
                    </a:srgbClr>
                  </a:gs>
                  <a:gs pos="100000">
                    <a:srgbClr val="3B95DE">
                      <a:alpha val="60000"/>
                    </a:srgbClr>
                  </a:gs>
                </a:gsLst>
                <a:lin ang="5400000" scaled="0"/>
              </a:gradFill>
              <a:ln>
                <a:noFill/>
              </a:ln>
            </p:spPr>
          </p:sp>
          <p:sp>
            <p:nvSpPr>
              <p:cNvPr id="38" name="Google Shape;38;p9"/>
              <p:cNvSpPr/>
              <p:nvPr/>
            </p:nvSpPr>
            <p:spPr>
              <a:xfrm>
                <a:off x="11364912" y="474663"/>
                <a:ext cx="157163" cy="152400"/>
              </a:xfrm>
              <a:custGeom>
                <a:avLst/>
                <a:gdLst/>
                <a:ahLst/>
                <a:cxnLst/>
                <a:rect l="l" t="t" r="r" b="b"/>
                <a:pathLst>
                  <a:path w="33" h="32" extrusionOk="0">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9"/>
              <p:cNvSpPr/>
              <p:nvPr/>
            </p:nvSpPr>
            <p:spPr>
              <a:xfrm>
                <a:off x="11631612" y="1539875"/>
                <a:ext cx="188913"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9"/>
              <p:cNvSpPr/>
              <p:nvPr/>
            </p:nvSpPr>
            <p:spPr>
              <a:xfrm>
                <a:off x="11531600" y="5694363"/>
                <a:ext cx="298450" cy="1154113"/>
              </a:xfrm>
              <a:custGeom>
                <a:avLst/>
                <a:gdLst/>
                <a:ahLst/>
                <a:cxnLst/>
                <a:rect l="l" t="t" r="r" b="b"/>
                <a:pathLst>
                  <a:path w="188" h="727" extrusionOk="0">
                    <a:moveTo>
                      <a:pt x="15" y="727"/>
                    </a:moveTo>
                    <a:lnTo>
                      <a:pt x="0" y="727"/>
                    </a:lnTo>
                    <a:lnTo>
                      <a:pt x="0" y="407"/>
                    </a:lnTo>
                    <a:lnTo>
                      <a:pt x="0" y="407"/>
                    </a:lnTo>
                    <a:lnTo>
                      <a:pt x="176" y="0"/>
                    </a:lnTo>
                    <a:lnTo>
                      <a:pt x="188" y="6"/>
                    </a:lnTo>
                    <a:lnTo>
                      <a:pt x="15" y="410"/>
                    </a:lnTo>
                    <a:lnTo>
                      <a:pt x="15" y="727"/>
                    </a:lnTo>
                    <a:close/>
                  </a:path>
                </a:pathLst>
              </a:custGeom>
              <a:gradFill>
                <a:gsLst>
                  <a:gs pos="0">
                    <a:srgbClr val="82FFFF">
                      <a:alpha val="80000"/>
                    </a:srgbClr>
                  </a:gs>
                  <a:gs pos="100000">
                    <a:srgbClr val="3B95DE">
                      <a:alpha val="60000"/>
                    </a:srgbClr>
                  </a:gs>
                </a:gsLst>
                <a:lin ang="5400000" scaled="0"/>
              </a:gradFill>
              <a:ln>
                <a:noFill/>
              </a:ln>
            </p:spPr>
          </p:sp>
          <p:sp>
            <p:nvSpPr>
              <p:cNvPr id="41" name="Google Shape;41;p9"/>
              <p:cNvSpPr/>
              <p:nvPr/>
            </p:nvSpPr>
            <p:spPr>
              <a:xfrm>
                <a:off x="11772900" y="5551488"/>
                <a:ext cx="157163" cy="155575"/>
              </a:xfrm>
              <a:custGeom>
                <a:avLst/>
                <a:gdLst/>
                <a:ahLst/>
                <a:cxnLst/>
                <a:rect l="l" t="t" r="r" b="b"/>
                <a:pathLst>
                  <a:path w="33" h="33" extrusionOk="0">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9"/>
              <p:cNvSpPr/>
              <p:nvPr/>
            </p:nvSpPr>
            <p:spPr>
              <a:xfrm>
                <a:off x="11710987" y="4763"/>
                <a:ext cx="304800" cy="1544638"/>
              </a:xfrm>
              <a:custGeom>
                <a:avLst/>
                <a:gdLst/>
                <a:ahLst/>
                <a:cxnLst/>
                <a:rect l="l" t="t" r="r" b="b"/>
                <a:pathLst>
                  <a:path w="192" h="973" extrusionOk="0">
                    <a:moveTo>
                      <a:pt x="15" y="973"/>
                    </a:moveTo>
                    <a:lnTo>
                      <a:pt x="0" y="973"/>
                    </a:lnTo>
                    <a:lnTo>
                      <a:pt x="0" y="790"/>
                    </a:lnTo>
                    <a:lnTo>
                      <a:pt x="174" y="614"/>
                    </a:lnTo>
                    <a:lnTo>
                      <a:pt x="174" y="0"/>
                    </a:lnTo>
                    <a:lnTo>
                      <a:pt x="192" y="0"/>
                    </a:lnTo>
                    <a:lnTo>
                      <a:pt x="192" y="620"/>
                    </a:lnTo>
                    <a:lnTo>
                      <a:pt x="15" y="796"/>
                    </a:lnTo>
                    <a:lnTo>
                      <a:pt x="15" y="973"/>
                    </a:lnTo>
                    <a:close/>
                  </a:path>
                </a:pathLst>
              </a:custGeom>
              <a:gradFill>
                <a:gsLst>
                  <a:gs pos="0">
                    <a:srgbClr val="82FFFF">
                      <a:alpha val="80000"/>
                    </a:srgbClr>
                  </a:gs>
                  <a:gs pos="100000">
                    <a:srgbClr val="3B95DE">
                      <a:alpha val="60000"/>
                    </a:srgbClr>
                  </a:gs>
                </a:gsLst>
                <a:lin ang="5400000" scaled="0"/>
              </a:gradFill>
              <a:ln>
                <a:noFill/>
              </a:ln>
            </p:spPr>
          </p:sp>
          <p:sp>
            <p:nvSpPr>
              <p:cNvPr id="43" name="Google Shape;43;p9"/>
              <p:cNvSpPr/>
              <p:nvPr/>
            </p:nvSpPr>
            <p:spPr>
              <a:xfrm>
                <a:off x="11636375" y="4867275"/>
                <a:ext cx="188913"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9"/>
              <p:cNvSpPr/>
              <p:nvPr/>
            </p:nvSpPr>
            <p:spPr>
              <a:xfrm>
                <a:off x="11441112" y="5046663"/>
                <a:ext cx="307975" cy="1801813"/>
              </a:xfrm>
              <a:custGeom>
                <a:avLst/>
                <a:gdLst/>
                <a:ahLst/>
                <a:cxnLst/>
                <a:rect l="l" t="t" r="r" b="b"/>
                <a:pathLst>
                  <a:path w="194" h="1135" extrusionOk="0">
                    <a:moveTo>
                      <a:pt x="18" y="1135"/>
                    </a:moveTo>
                    <a:lnTo>
                      <a:pt x="0" y="1135"/>
                    </a:lnTo>
                    <a:lnTo>
                      <a:pt x="0" y="354"/>
                    </a:lnTo>
                    <a:lnTo>
                      <a:pt x="176" y="177"/>
                    </a:lnTo>
                    <a:lnTo>
                      <a:pt x="176" y="0"/>
                    </a:lnTo>
                    <a:lnTo>
                      <a:pt x="194" y="0"/>
                    </a:lnTo>
                    <a:lnTo>
                      <a:pt x="194" y="183"/>
                    </a:lnTo>
                    <a:lnTo>
                      <a:pt x="18" y="360"/>
                    </a:lnTo>
                    <a:lnTo>
                      <a:pt x="18" y="1135"/>
                    </a:lnTo>
                    <a:close/>
                  </a:path>
                </a:pathLst>
              </a:custGeom>
              <a:gradFill>
                <a:gsLst>
                  <a:gs pos="0">
                    <a:srgbClr val="82FFFF">
                      <a:alpha val="80000"/>
                    </a:srgbClr>
                  </a:gs>
                  <a:gs pos="100000">
                    <a:srgbClr val="3B95DE">
                      <a:alpha val="60000"/>
                    </a:srgbClr>
                  </a:gs>
                </a:gsLst>
                <a:lin ang="5400000" scaled="0"/>
              </a:gradFill>
              <a:ln>
                <a:noFill/>
              </a:ln>
            </p:spPr>
          </p:sp>
          <p:sp>
            <p:nvSpPr>
              <p:cNvPr id="45" name="Google Shape;45;p9"/>
              <p:cNvSpPr/>
              <p:nvPr/>
            </p:nvSpPr>
            <p:spPr>
              <a:xfrm>
                <a:off x="11849100" y="64166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9"/>
              <p:cNvSpPr/>
              <p:nvPr/>
            </p:nvSpPr>
            <p:spPr>
              <a:xfrm>
                <a:off x="11939587" y="6596063"/>
                <a:ext cx="23813" cy="252413"/>
              </a:xfrm>
              <a:prstGeom prst="rect">
                <a:avLst/>
              </a:pr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 name="Google Shape;47;p9"/>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3600"/>
              <a:buFont typeface="Twentieth Century"/>
              <a:buNone/>
              <a:defRPr sz="3600" b="0" i="0" u="none" strike="noStrike" cap="none">
                <a:solidFill>
                  <a:schemeClr val="lt1"/>
                </a:solidFill>
                <a:latin typeface="Twentieth Century"/>
                <a:ea typeface="Twentieth Century"/>
                <a:cs typeface="Twentieth Century"/>
                <a:sym typeface="Twentieth Centur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8" name="Google Shape;48;p9"/>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rmAutofit/>
          </a:bodyPr>
          <a:lstStyle>
            <a:lvl1pPr marL="457200" marR="0" lvl="0" indent="-419100" algn="l" rtl="0">
              <a:lnSpc>
                <a:spcPct val="120000"/>
              </a:lnSpc>
              <a:spcBef>
                <a:spcPts val="1000"/>
              </a:spcBef>
              <a:spcAft>
                <a:spcPts val="0"/>
              </a:spcAft>
              <a:buClr>
                <a:schemeClr val="lt1"/>
              </a:buClr>
              <a:buSzPts val="3000"/>
              <a:buFont typeface="Arial"/>
              <a:buChar char="•"/>
              <a:defRPr sz="2400" b="0" i="0" u="none" strike="noStrike" cap="none">
                <a:solidFill>
                  <a:schemeClr val="lt1"/>
                </a:solidFill>
                <a:latin typeface="Twentieth Century"/>
                <a:ea typeface="Twentieth Century"/>
                <a:cs typeface="Twentieth Century"/>
                <a:sym typeface="Twentieth Century"/>
              </a:defRPr>
            </a:lvl1pPr>
            <a:lvl2pPr marL="914400" marR="0" lvl="1" indent="-387350"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Twentieth Century"/>
                <a:ea typeface="Twentieth Century"/>
                <a:cs typeface="Twentieth Century"/>
                <a:sym typeface="Twentieth Century"/>
              </a:defRPr>
            </a:lvl2pPr>
            <a:lvl3pPr marL="1371600" marR="0" lvl="2" indent="-371475"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Twentieth Century"/>
                <a:ea typeface="Twentieth Century"/>
                <a:cs typeface="Twentieth Century"/>
                <a:sym typeface="Twentieth Century"/>
              </a:defRPr>
            </a:lvl3pPr>
            <a:lvl4pPr marL="1828800" marR="0" lvl="3"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4pPr>
            <a:lvl5pPr marL="2286000" marR="0" lvl="4"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5pPr>
            <a:lvl6pPr marL="2743200" marR="0" lvl="5"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6pPr>
            <a:lvl7pPr marL="3200400" marR="0" lvl="6"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7pPr>
            <a:lvl8pPr marL="3657600" marR="0" lvl="7"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8pPr>
            <a:lvl9pPr marL="4114800" marR="0" lvl="8"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49" name="Google Shape;49;p9"/>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b="0" i="0" u="none" strike="noStrike" cap="none">
                <a:solidFill>
                  <a:schemeClr val="lt1"/>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50" name="Google Shape;50;p9"/>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b="0" i="0" u="none" strike="noStrike" cap="none">
                <a:solidFill>
                  <a:schemeClr val="lt1"/>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51" name="Google Shape;51;p9"/>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1pPr>
            <a:lvl2pPr marL="0" marR="0" lvl="1"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2pPr>
            <a:lvl3pPr marL="0" marR="0" lvl="2"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3pPr>
            <a:lvl4pPr marL="0" marR="0" lvl="3"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4pPr>
            <a:lvl5pPr marL="0" marR="0" lvl="4"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5pPr>
            <a:lvl6pPr marL="0" marR="0" lvl="5"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6pPr>
            <a:lvl7pPr marL="0" marR="0" lvl="6"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7pPr>
            <a:lvl8pPr marL="0" marR="0" lvl="7"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8pPr>
            <a:lvl9pPr marL="0" marR="0" lvl="8"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comments" Target="../comments/comment3.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comments" Target="../comments/commen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comments" Target="../comments/comment5.xml"/></Relationships>
</file>

<file path=ppt/slides/_rels/slide24.xml.rels><?xml version="1.0" encoding="UTF-8" standalone="yes"?>
<Relationships xmlns="http://schemas.openxmlformats.org/package/2006/relationships"><Relationship Id="rId3" Type="http://schemas.openxmlformats.org/officeDocument/2006/relationships/comments" Target="../comments/comment6.xm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www.slmpd.org/Crimereports.shtml"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comments" Target="../comments/commen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g624f0df932_0_0"/>
          <p:cNvSpPr txBox="1">
            <a:spLocks noGrp="1"/>
          </p:cNvSpPr>
          <p:nvPr>
            <p:ph type="ctrTitle"/>
          </p:nvPr>
        </p:nvSpPr>
        <p:spPr>
          <a:xfrm>
            <a:off x="1876424" y="1122363"/>
            <a:ext cx="8791500" cy="23877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endParaRPr/>
          </a:p>
        </p:txBody>
      </p:sp>
      <p:sp>
        <p:nvSpPr>
          <p:cNvPr id="235" name="Google Shape;235;g624f0df932_0_0"/>
          <p:cNvSpPr txBox="1">
            <a:spLocks noGrp="1"/>
          </p:cNvSpPr>
          <p:nvPr>
            <p:ph type="subTitle" idx="1"/>
          </p:nvPr>
        </p:nvSpPr>
        <p:spPr>
          <a:xfrm>
            <a:off x="1876424" y="3602038"/>
            <a:ext cx="8791500" cy="16557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endParaRPr/>
          </a:p>
        </p:txBody>
      </p:sp>
      <p:pic>
        <p:nvPicPr>
          <p:cNvPr id="236" name="Google Shape;236;g624f0df932_0_0"/>
          <p:cNvPicPr preferRelativeResize="0"/>
          <p:nvPr/>
        </p:nvPicPr>
        <p:blipFill>
          <a:blip r:embed="rId3">
            <a:alphaModFix/>
          </a:blip>
          <a:stretch>
            <a:fillRect/>
          </a:stretch>
        </p:blipFill>
        <p:spPr>
          <a:xfrm>
            <a:off x="532913" y="94237"/>
            <a:ext cx="11126174" cy="5745876"/>
          </a:xfrm>
          <a:prstGeom prst="rect">
            <a:avLst/>
          </a:prstGeom>
          <a:noFill/>
          <a:ln>
            <a:noFill/>
          </a:ln>
        </p:spPr>
      </p:pic>
      <p:sp>
        <p:nvSpPr>
          <p:cNvPr id="237" name="Google Shape;237;g624f0df932_0_0"/>
          <p:cNvSpPr txBox="1"/>
          <p:nvPr/>
        </p:nvSpPr>
        <p:spPr>
          <a:xfrm>
            <a:off x="2622100" y="6096000"/>
            <a:ext cx="8045700" cy="36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100"/>
              <a:t>https://www.addictioncampuses.com/alcohol/related-crimes/</a:t>
            </a:r>
            <a:endParaRPr sz="1200">
              <a:latin typeface="Twentieth Century"/>
              <a:ea typeface="Twentieth Century"/>
              <a:cs typeface="Twentieth Century"/>
              <a:sym typeface="Twentieth Century"/>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g625af3f2df_0_15"/>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CODE</a:t>
            </a:r>
            <a:endParaRPr/>
          </a:p>
        </p:txBody>
      </p:sp>
      <p:pic>
        <p:nvPicPr>
          <p:cNvPr id="294" name="Google Shape;294;g625af3f2df_0_15"/>
          <p:cNvPicPr preferRelativeResize="0"/>
          <p:nvPr/>
        </p:nvPicPr>
        <p:blipFill>
          <a:blip r:embed="rId3">
            <a:alphaModFix/>
          </a:blip>
          <a:stretch>
            <a:fillRect/>
          </a:stretch>
        </p:blipFill>
        <p:spPr>
          <a:xfrm>
            <a:off x="1732200" y="1698543"/>
            <a:ext cx="8490051" cy="445598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g625af3f2df_0_29"/>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CODE</a:t>
            </a:r>
            <a:endParaRPr/>
          </a:p>
        </p:txBody>
      </p:sp>
      <p:pic>
        <p:nvPicPr>
          <p:cNvPr id="300" name="Google Shape;300;g625af3f2df_0_29"/>
          <p:cNvPicPr preferRelativeResize="0"/>
          <p:nvPr/>
        </p:nvPicPr>
        <p:blipFill>
          <a:blip r:embed="rId3">
            <a:alphaModFix/>
          </a:blip>
          <a:stretch>
            <a:fillRect/>
          </a:stretch>
        </p:blipFill>
        <p:spPr>
          <a:xfrm>
            <a:off x="482475" y="1821768"/>
            <a:ext cx="11449050" cy="44291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g625af3f2df_0_25"/>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CODE</a:t>
            </a:r>
            <a:endParaRPr/>
          </a:p>
        </p:txBody>
      </p:sp>
      <p:pic>
        <p:nvPicPr>
          <p:cNvPr id="306" name="Google Shape;306;g625af3f2df_0_25"/>
          <p:cNvPicPr preferRelativeResize="0"/>
          <p:nvPr/>
        </p:nvPicPr>
        <p:blipFill>
          <a:blip r:embed="rId3">
            <a:alphaModFix/>
          </a:blip>
          <a:stretch>
            <a:fillRect/>
          </a:stretch>
        </p:blipFill>
        <p:spPr>
          <a:xfrm>
            <a:off x="604700" y="2097218"/>
            <a:ext cx="10687050" cy="36480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g625af3f2df_0_40"/>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CODE</a:t>
            </a:r>
            <a:endParaRPr/>
          </a:p>
        </p:txBody>
      </p:sp>
      <p:pic>
        <p:nvPicPr>
          <p:cNvPr id="312" name="Google Shape;312;g625af3f2df_0_40"/>
          <p:cNvPicPr preferRelativeResize="0"/>
          <p:nvPr/>
        </p:nvPicPr>
        <p:blipFill>
          <a:blip r:embed="rId3">
            <a:alphaModFix/>
          </a:blip>
          <a:stretch>
            <a:fillRect/>
          </a:stretch>
        </p:blipFill>
        <p:spPr>
          <a:xfrm>
            <a:off x="1239200" y="1906718"/>
            <a:ext cx="9713607" cy="445598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g625af3f2df_0_35"/>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CODE</a:t>
            </a:r>
            <a:endParaRPr/>
          </a:p>
        </p:txBody>
      </p:sp>
      <p:pic>
        <p:nvPicPr>
          <p:cNvPr id="318" name="Google Shape;318;g625af3f2df_0_35"/>
          <p:cNvPicPr preferRelativeResize="0"/>
          <p:nvPr/>
        </p:nvPicPr>
        <p:blipFill>
          <a:blip r:embed="rId3">
            <a:alphaModFix/>
          </a:blip>
          <a:stretch>
            <a:fillRect/>
          </a:stretch>
        </p:blipFill>
        <p:spPr>
          <a:xfrm>
            <a:off x="1070875" y="1931193"/>
            <a:ext cx="10534650" cy="38100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g625af3f2df_0_45"/>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CODE</a:t>
            </a:r>
            <a:endParaRPr/>
          </a:p>
        </p:txBody>
      </p:sp>
      <p:pic>
        <p:nvPicPr>
          <p:cNvPr id="324" name="Google Shape;324;g625af3f2df_0_45"/>
          <p:cNvPicPr preferRelativeResize="0"/>
          <p:nvPr/>
        </p:nvPicPr>
        <p:blipFill>
          <a:blip r:embed="rId3">
            <a:alphaModFix/>
          </a:blip>
          <a:stretch>
            <a:fillRect/>
          </a:stretch>
        </p:blipFill>
        <p:spPr>
          <a:xfrm>
            <a:off x="152400" y="2249618"/>
            <a:ext cx="11887201" cy="410423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g624f0df932_1_0"/>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QUESTIONS TO ANSWER</a:t>
            </a:r>
            <a:endParaRPr/>
          </a:p>
        </p:txBody>
      </p:sp>
      <p:sp>
        <p:nvSpPr>
          <p:cNvPr id="330" name="Google Shape;330;g624f0df932_1_0"/>
          <p:cNvSpPr txBox="1">
            <a:spLocks noGrp="1"/>
          </p:cNvSpPr>
          <p:nvPr>
            <p:ph type="body" idx="1"/>
          </p:nvPr>
        </p:nvSpPr>
        <p:spPr>
          <a:xfrm>
            <a:off x="1141437" y="2279962"/>
            <a:ext cx="9906000" cy="3541800"/>
          </a:xfrm>
          <a:prstGeom prst="rect">
            <a:avLst/>
          </a:prstGeom>
        </p:spPr>
        <p:txBody>
          <a:bodyPr spcFirstLastPara="1" wrap="square" lIns="91425" tIns="45700" rIns="91425" bIns="45700" anchor="t" anchorCtr="0">
            <a:noAutofit/>
          </a:bodyPr>
          <a:lstStyle/>
          <a:p>
            <a:pPr marL="457200" lvl="0" indent="-371475" algn="l" rtl="0">
              <a:spcBef>
                <a:spcPts val="1000"/>
              </a:spcBef>
              <a:spcAft>
                <a:spcPts val="0"/>
              </a:spcAft>
              <a:buSzPts val="2250"/>
              <a:buAutoNum type="arabicPeriod"/>
            </a:pPr>
            <a:r>
              <a:rPr lang="en-US"/>
              <a:t>Are there more crimes in the areas with more liquor stores?</a:t>
            </a:r>
            <a:endParaRPr/>
          </a:p>
          <a:p>
            <a:pPr marL="457200" lvl="0" indent="-371475" algn="l" rtl="0">
              <a:spcBef>
                <a:spcPts val="0"/>
              </a:spcBef>
              <a:spcAft>
                <a:spcPts val="0"/>
              </a:spcAft>
              <a:buSzPts val="2250"/>
              <a:buAutoNum type="arabicPeriod"/>
            </a:pPr>
            <a:r>
              <a:rPr lang="en-US"/>
              <a:t>Are there more crimes in the areas with larger population?</a:t>
            </a:r>
            <a:endParaRPr/>
          </a:p>
          <a:p>
            <a:pPr marL="457200" lvl="0" indent="-371475" algn="l" rtl="0">
              <a:spcBef>
                <a:spcPts val="0"/>
              </a:spcBef>
              <a:spcAft>
                <a:spcPts val="0"/>
              </a:spcAft>
              <a:buSzPts val="2250"/>
              <a:buAutoNum type="arabicPeriod"/>
            </a:pPr>
            <a:r>
              <a:rPr lang="en-US"/>
              <a:t>Are there more liquor stores in locations with large populations?</a:t>
            </a:r>
            <a:endParaRPr/>
          </a:p>
          <a:p>
            <a:pPr marL="0" lvl="0" indent="0" algn="l" rtl="0">
              <a:spcBef>
                <a:spcPts val="100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5"/>
          <p:cNvSpPr txBox="1">
            <a:spLocks noGrp="1"/>
          </p:cNvSpPr>
          <p:nvPr>
            <p:ph type="title"/>
          </p:nvPr>
        </p:nvSpPr>
        <p:spPr>
          <a:xfrm>
            <a:off x="1141425" y="508093"/>
            <a:ext cx="9906000" cy="1478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600"/>
              <a:buFont typeface="Twentieth Century"/>
              <a:buNone/>
            </a:pPr>
            <a:r>
              <a:rPr lang="en-US"/>
              <a:t>QUESTION 1. DATA ANALYSIS </a:t>
            </a:r>
            <a:endParaRPr/>
          </a:p>
        </p:txBody>
      </p:sp>
      <p:sp>
        <p:nvSpPr>
          <p:cNvPr id="336" name="Google Shape;336;p5"/>
          <p:cNvSpPr txBox="1">
            <a:spLocks noGrp="1"/>
          </p:cNvSpPr>
          <p:nvPr>
            <p:ph type="body" idx="1"/>
          </p:nvPr>
        </p:nvSpPr>
        <p:spPr>
          <a:xfrm>
            <a:off x="1141425" y="2249487"/>
            <a:ext cx="9906000" cy="3541800"/>
          </a:xfrm>
          <a:prstGeom prst="rect">
            <a:avLst/>
          </a:prstGeom>
          <a:noFill/>
          <a:ln>
            <a:noFill/>
          </a:ln>
        </p:spPr>
        <p:txBody>
          <a:bodyPr spcFirstLastPara="1" wrap="square" lIns="91425" tIns="45700" rIns="91425" bIns="45700" anchor="t" anchorCtr="0">
            <a:normAutofit/>
          </a:bodyPr>
          <a:lstStyle/>
          <a:p>
            <a:pPr marL="457200" lvl="0" indent="0" algn="ctr" rtl="0">
              <a:spcBef>
                <a:spcPts val="1000"/>
              </a:spcBef>
              <a:spcAft>
                <a:spcPts val="0"/>
              </a:spcAft>
              <a:buNone/>
            </a:pPr>
            <a:r>
              <a:rPr lang="en-US"/>
              <a:t>Are there more crimes in the areas with more liquor stores?</a:t>
            </a:r>
            <a:endParaRPr/>
          </a:p>
          <a:p>
            <a:pPr marL="457200" lvl="0" indent="0" algn="l" rtl="0">
              <a:spcBef>
                <a:spcPts val="1000"/>
              </a:spcBef>
              <a:spcAft>
                <a:spcPts val="0"/>
              </a:spcAft>
              <a:buNone/>
            </a:pPr>
            <a:endParaRPr/>
          </a:p>
        </p:txBody>
      </p:sp>
      <p:pic>
        <p:nvPicPr>
          <p:cNvPr id="337" name="Google Shape;337;p5"/>
          <p:cNvPicPr preferRelativeResize="0"/>
          <p:nvPr/>
        </p:nvPicPr>
        <p:blipFill>
          <a:blip r:embed="rId3">
            <a:alphaModFix/>
          </a:blip>
          <a:stretch>
            <a:fillRect/>
          </a:stretch>
        </p:blipFill>
        <p:spPr>
          <a:xfrm>
            <a:off x="3374879" y="2895675"/>
            <a:ext cx="5442250" cy="3628175"/>
          </a:xfrm>
          <a:prstGeom prst="rect">
            <a:avLst/>
          </a:prstGeom>
          <a:noFill/>
          <a:ln>
            <a:noFill/>
          </a:ln>
        </p:spPr>
      </p:pic>
      <p:sp>
        <p:nvSpPr>
          <p:cNvPr id="338" name="Google Shape;338;p5"/>
          <p:cNvSpPr txBox="1"/>
          <p:nvPr/>
        </p:nvSpPr>
        <p:spPr>
          <a:xfrm>
            <a:off x="9175250" y="3520675"/>
            <a:ext cx="2078100" cy="89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Twentieth Century"/>
                <a:ea typeface="Twentieth Century"/>
                <a:cs typeface="Twentieth Century"/>
                <a:sym typeface="Twentieth Century"/>
              </a:rPr>
              <a:t>Slope = -0.13504</a:t>
            </a:r>
            <a:endParaRPr sz="1800">
              <a:solidFill>
                <a:schemeClr val="dk1"/>
              </a:solidFill>
              <a:highlight>
                <a:srgbClr val="FFFFFF"/>
              </a:highlight>
            </a:endParaRPr>
          </a:p>
          <a:p>
            <a:pPr marL="0" lvl="0" indent="0" algn="l" rtl="0">
              <a:spcBef>
                <a:spcPts val="0"/>
              </a:spcBef>
              <a:spcAft>
                <a:spcPts val="0"/>
              </a:spcAft>
              <a:buNone/>
            </a:pPr>
            <a:r>
              <a:rPr lang="en-US" sz="1800">
                <a:latin typeface="Twentieth Century"/>
                <a:ea typeface="Twentieth Century"/>
                <a:cs typeface="Twentieth Century"/>
                <a:sym typeface="Twentieth Century"/>
              </a:rPr>
              <a:t>r2 = 0.00832</a:t>
            </a:r>
            <a:endParaRPr sz="1800">
              <a:latin typeface="Twentieth Century"/>
              <a:ea typeface="Twentieth Century"/>
              <a:cs typeface="Twentieth Century"/>
              <a:sym typeface="Twentieth Century"/>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g624f0df932_1_6"/>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chemeClr val="lt1"/>
              </a:buClr>
              <a:buSzPts val="3600"/>
              <a:buFont typeface="Twentieth Century"/>
              <a:buNone/>
            </a:pPr>
            <a:r>
              <a:rPr lang="en-US"/>
              <a:t>QUESTION 2. DATA ANALYSIS </a:t>
            </a:r>
            <a:endParaRPr/>
          </a:p>
        </p:txBody>
      </p:sp>
      <p:sp>
        <p:nvSpPr>
          <p:cNvPr id="344" name="Google Shape;344;g624f0df932_1_6"/>
          <p:cNvSpPr txBox="1">
            <a:spLocks noGrp="1"/>
          </p:cNvSpPr>
          <p:nvPr>
            <p:ph type="body" idx="1"/>
          </p:nvPr>
        </p:nvSpPr>
        <p:spPr>
          <a:xfrm>
            <a:off x="1141412" y="2249487"/>
            <a:ext cx="9906000" cy="3541800"/>
          </a:xfrm>
          <a:prstGeom prst="rect">
            <a:avLst/>
          </a:prstGeom>
        </p:spPr>
        <p:txBody>
          <a:bodyPr spcFirstLastPara="1" wrap="square" lIns="91425" tIns="45700" rIns="91425" bIns="45700" anchor="t" anchorCtr="0">
            <a:noAutofit/>
          </a:bodyPr>
          <a:lstStyle/>
          <a:p>
            <a:pPr marL="457200" lvl="0" indent="0" algn="ctr" rtl="0">
              <a:spcBef>
                <a:spcPts val="1000"/>
              </a:spcBef>
              <a:spcAft>
                <a:spcPts val="0"/>
              </a:spcAft>
              <a:buNone/>
            </a:pPr>
            <a:r>
              <a:rPr lang="en-US"/>
              <a:t>Are there more crimes in the areas with larger population?</a:t>
            </a:r>
            <a:endParaRPr/>
          </a:p>
        </p:txBody>
      </p:sp>
      <p:pic>
        <p:nvPicPr>
          <p:cNvPr id="345" name="Google Shape;345;g624f0df932_1_6"/>
          <p:cNvPicPr preferRelativeResize="0"/>
          <p:nvPr/>
        </p:nvPicPr>
        <p:blipFill>
          <a:blip r:embed="rId3">
            <a:alphaModFix/>
          </a:blip>
          <a:stretch>
            <a:fillRect/>
          </a:stretch>
        </p:blipFill>
        <p:spPr>
          <a:xfrm>
            <a:off x="3305488" y="2956550"/>
            <a:ext cx="5577825" cy="3718550"/>
          </a:xfrm>
          <a:prstGeom prst="rect">
            <a:avLst/>
          </a:prstGeom>
          <a:noFill/>
          <a:ln>
            <a:noFill/>
          </a:ln>
        </p:spPr>
      </p:pic>
      <p:sp>
        <p:nvSpPr>
          <p:cNvPr id="346" name="Google Shape;346;g624f0df932_1_6"/>
          <p:cNvSpPr txBox="1"/>
          <p:nvPr/>
        </p:nvSpPr>
        <p:spPr>
          <a:xfrm>
            <a:off x="9338575" y="3906600"/>
            <a:ext cx="1996200" cy="72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Twentieth Century"/>
                <a:ea typeface="Twentieth Century"/>
                <a:cs typeface="Twentieth Century"/>
                <a:sym typeface="Twentieth Century"/>
              </a:rPr>
              <a:t>Slope = 0.10421</a:t>
            </a:r>
            <a:endParaRPr sz="1800">
              <a:latin typeface="Twentieth Century"/>
              <a:ea typeface="Twentieth Century"/>
              <a:cs typeface="Twentieth Century"/>
              <a:sym typeface="Twentieth Century"/>
            </a:endParaRPr>
          </a:p>
          <a:p>
            <a:pPr marL="0" lvl="0" indent="0" algn="l" rtl="0">
              <a:spcBef>
                <a:spcPts val="0"/>
              </a:spcBef>
              <a:spcAft>
                <a:spcPts val="0"/>
              </a:spcAft>
              <a:buNone/>
            </a:pPr>
            <a:r>
              <a:rPr lang="en-US" sz="1800">
                <a:latin typeface="Twentieth Century"/>
                <a:ea typeface="Twentieth Century"/>
                <a:cs typeface="Twentieth Century"/>
                <a:sym typeface="Twentieth Century"/>
              </a:rPr>
              <a:t>r2 = 0.17616</a:t>
            </a:r>
            <a:endParaRPr sz="1800">
              <a:latin typeface="Twentieth Century"/>
              <a:ea typeface="Twentieth Century"/>
              <a:cs typeface="Twentieth Century"/>
              <a:sym typeface="Twentieth Century"/>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g624f0df932_1_11"/>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chemeClr val="lt1"/>
              </a:buClr>
              <a:buSzPts val="3600"/>
              <a:buFont typeface="Twentieth Century"/>
              <a:buNone/>
            </a:pPr>
            <a:r>
              <a:rPr lang="en-US"/>
              <a:t>QUESTION 3. DATA ANALYSIS </a:t>
            </a:r>
            <a:endParaRPr/>
          </a:p>
        </p:txBody>
      </p:sp>
      <p:sp>
        <p:nvSpPr>
          <p:cNvPr id="352" name="Google Shape;352;g624f0df932_1_11"/>
          <p:cNvSpPr txBox="1">
            <a:spLocks noGrp="1"/>
          </p:cNvSpPr>
          <p:nvPr>
            <p:ph type="body" idx="1"/>
          </p:nvPr>
        </p:nvSpPr>
        <p:spPr>
          <a:xfrm>
            <a:off x="1141437" y="2214262"/>
            <a:ext cx="9906000" cy="3541800"/>
          </a:xfrm>
          <a:prstGeom prst="rect">
            <a:avLst/>
          </a:prstGeom>
        </p:spPr>
        <p:txBody>
          <a:bodyPr spcFirstLastPara="1" wrap="square" lIns="91425" tIns="45700" rIns="91425" bIns="45700" anchor="t" anchorCtr="0">
            <a:noAutofit/>
          </a:bodyPr>
          <a:lstStyle/>
          <a:p>
            <a:pPr marL="457200" lvl="0" indent="0" algn="ctr" rtl="0">
              <a:spcBef>
                <a:spcPts val="1000"/>
              </a:spcBef>
              <a:spcAft>
                <a:spcPts val="0"/>
              </a:spcAft>
              <a:buNone/>
            </a:pPr>
            <a:r>
              <a:rPr lang="en-US"/>
              <a:t>Are there more liquor stores in locations with large populations?</a:t>
            </a:r>
            <a:endParaRPr/>
          </a:p>
        </p:txBody>
      </p:sp>
      <p:pic>
        <p:nvPicPr>
          <p:cNvPr id="353" name="Google Shape;353;g624f0df932_1_11"/>
          <p:cNvPicPr preferRelativeResize="0"/>
          <p:nvPr/>
        </p:nvPicPr>
        <p:blipFill>
          <a:blip r:embed="rId3">
            <a:alphaModFix/>
          </a:blip>
          <a:stretch>
            <a:fillRect/>
          </a:stretch>
        </p:blipFill>
        <p:spPr>
          <a:xfrm>
            <a:off x="3187075" y="2888025"/>
            <a:ext cx="5817825" cy="3878550"/>
          </a:xfrm>
          <a:prstGeom prst="rect">
            <a:avLst/>
          </a:prstGeom>
          <a:noFill/>
          <a:ln>
            <a:noFill/>
          </a:ln>
        </p:spPr>
      </p:pic>
      <p:sp>
        <p:nvSpPr>
          <p:cNvPr id="354" name="Google Shape;354;g624f0df932_1_11"/>
          <p:cNvSpPr txBox="1"/>
          <p:nvPr/>
        </p:nvSpPr>
        <p:spPr>
          <a:xfrm>
            <a:off x="9652000" y="3655150"/>
            <a:ext cx="1833600" cy="66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Twentieth Century"/>
                <a:ea typeface="Twentieth Century"/>
                <a:cs typeface="Twentieth Century"/>
                <a:sym typeface="Twentieth Century"/>
              </a:rPr>
              <a:t>Slope = 0.19069</a:t>
            </a:r>
            <a:endParaRPr sz="1800">
              <a:latin typeface="Twentieth Century"/>
              <a:ea typeface="Twentieth Century"/>
              <a:cs typeface="Twentieth Century"/>
              <a:sym typeface="Twentieth Century"/>
            </a:endParaRPr>
          </a:p>
          <a:p>
            <a:pPr marL="0" lvl="0" indent="0" algn="l" rtl="0">
              <a:spcBef>
                <a:spcPts val="0"/>
              </a:spcBef>
              <a:spcAft>
                <a:spcPts val="0"/>
              </a:spcAft>
              <a:buNone/>
            </a:pPr>
            <a:r>
              <a:rPr lang="en-US" sz="1800">
                <a:latin typeface="Twentieth Century"/>
                <a:ea typeface="Twentieth Century"/>
                <a:cs typeface="Twentieth Century"/>
                <a:sym typeface="Twentieth Century"/>
              </a:rPr>
              <a:t>r2 = 0.20439</a:t>
            </a:r>
            <a:endParaRPr sz="1800">
              <a:latin typeface="Twentieth Century"/>
              <a:ea typeface="Twentieth Century"/>
              <a:cs typeface="Twentieth Century"/>
              <a:sym typeface="Twentieth Century"/>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1"/>
          <p:cNvSpPr txBox="1">
            <a:spLocks noGrp="1"/>
          </p:cNvSpPr>
          <p:nvPr>
            <p:ph type="ctrTitle"/>
          </p:nvPr>
        </p:nvSpPr>
        <p:spPr>
          <a:xfrm>
            <a:off x="1876424" y="1122363"/>
            <a:ext cx="8791575" cy="23876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4800"/>
              <a:buFont typeface="Twentieth Century"/>
              <a:buNone/>
            </a:pPr>
            <a:r>
              <a:rPr lang="en-US"/>
              <a:t>CRIMES AND ALCOHOL</a:t>
            </a:r>
            <a:endParaRPr/>
          </a:p>
        </p:txBody>
      </p:sp>
      <p:sp>
        <p:nvSpPr>
          <p:cNvPr id="243" name="Google Shape;243;p1"/>
          <p:cNvSpPr txBox="1">
            <a:spLocks noGrp="1"/>
          </p:cNvSpPr>
          <p:nvPr>
            <p:ph type="subTitle" idx="1"/>
          </p:nvPr>
        </p:nvSpPr>
        <p:spPr>
          <a:xfrm>
            <a:off x="1876424" y="3625113"/>
            <a:ext cx="8791500" cy="16557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lt2"/>
              </a:buClr>
              <a:buSzPts val="2313"/>
              <a:buNone/>
            </a:pPr>
            <a:r>
              <a:rPr lang="en-US" sz="1850"/>
              <a:t>VINCE BRUNO</a:t>
            </a:r>
            <a:endParaRPr/>
          </a:p>
          <a:p>
            <a:pPr marL="0" lvl="0" indent="0" algn="l" rtl="0">
              <a:lnSpc>
                <a:spcPct val="100000"/>
              </a:lnSpc>
              <a:spcBef>
                <a:spcPts val="1000"/>
              </a:spcBef>
              <a:spcAft>
                <a:spcPts val="0"/>
              </a:spcAft>
              <a:buClr>
                <a:schemeClr val="lt2"/>
              </a:buClr>
              <a:buSzPts val="2313"/>
              <a:buNone/>
            </a:pPr>
            <a:r>
              <a:rPr lang="en-US" sz="1850"/>
              <a:t>SHAY KING</a:t>
            </a:r>
            <a:endParaRPr/>
          </a:p>
          <a:p>
            <a:pPr marL="0" lvl="0" indent="0" algn="l" rtl="0">
              <a:lnSpc>
                <a:spcPct val="100000"/>
              </a:lnSpc>
              <a:spcBef>
                <a:spcPts val="1000"/>
              </a:spcBef>
              <a:spcAft>
                <a:spcPts val="0"/>
              </a:spcAft>
              <a:buClr>
                <a:schemeClr val="lt2"/>
              </a:buClr>
              <a:buSzPts val="2313"/>
              <a:buNone/>
            </a:pPr>
            <a:r>
              <a:rPr lang="en-US" sz="1850"/>
              <a:t>LONNY KRAMER</a:t>
            </a:r>
            <a:endParaRPr/>
          </a:p>
          <a:p>
            <a:pPr marL="0" lvl="0" indent="0" algn="l" rtl="0">
              <a:lnSpc>
                <a:spcPct val="100000"/>
              </a:lnSpc>
              <a:spcBef>
                <a:spcPts val="1000"/>
              </a:spcBef>
              <a:spcAft>
                <a:spcPts val="0"/>
              </a:spcAft>
              <a:buClr>
                <a:schemeClr val="lt2"/>
              </a:buClr>
              <a:buSzPts val="2313"/>
              <a:buNone/>
            </a:pPr>
            <a:r>
              <a:rPr lang="en-US" sz="1850"/>
              <a:t>BROOKLYN PAYNE</a:t>
            </a:r>
            <a:endParaRPr sz="1850"/>
          </a:p>
        </p:txBody>
      </p:sp>
      <p:pic>
        <p:nvPicPr>
          <p:cNvPr id="244" name="Google Shape;244;p1"/>
          <p:cNvPicPr preferRelativeResize="0"/>
          <p:nvPr/>
        </p:nvPicPr>
        <p:blipFill>
          <a:blip r:embed="rId3">
            <a:alphaModFix/>
          </a:blip>
          <a:stretch>
            <a:fillRect/>
          </a:stretch>
        </p:blipFill>
        <p:spPr>
          <a:xfrm>
            <a:off x="6675099" y="3509975"/>
            <a:ext cx="3992827" cy="2659837"/>
          </a:xfrm>
          <a:prstGeom prst="rect">
            <a:avLst/>
          </a:prstGeom>
          <a:noFill/>
          <a:ln>
            <a:noFill/>
          </a:ln>
        </p:spPr>
      </p:pic>
      <p:sp>
        <p:nvSpPr>
          <p:cNvPr id="245" name="Google Shape;245;p1"/>
          <p:cNvSpPr txBox="1"/>
          <p:nvPr/>
        </p:nvSpPr>
        <p:spPr>
          <a:xfrm>
            <a:off x="2280575" y="6234550"/>
            <a:ext cx="9706200" cy="41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100"/>
              <a:t>https://www.123rf.com/photo_10160845_yellow-crime-scene-tape-on-white-background.html</a:t>
            </a:r>
            <a:endParaRPr sz="1200">
              <a:latin typeface="Twentieth Century"/>
              <a:ea typeface="Twentieth Century"/>
              <a:cs typeface="Twentieth Century"/>
              <a:sym typeface="Twentieth Century"/>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g624f0df932_1_46"/>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ADDITIONAL CHARTS </a:t>
            </a:r>
            <a:endParaRPr/>
          </a:p>
        </p:txBody>
      </p:sp>
      <p:pic>
        <p:nvPicPr>
          <p:cNvPr id="360" name="Google Shape;360;g624f0df932_1_46"/>
          <p:cNvPicPr preferRelativeResize="0"/>
          <p:nvPr/>
        </p:nvPicPr>
        <p:blipFill>
          <a:blip r:embed="rId3">
            <a:alphaModFix/>
          </a:blip>
          <a:stretch>
            <a:fillRect/>
          </a:stretch>
        </p:blipFill>
        <p:spPr>
          <a:xfrm>
            <a:off x="152400" y="2249625"/>
            <a:ext cx="5400737" cy="3600500"/>
          </a:xfrm>
          <a:prstGeom prst="rect">
            <a:avLst/>
          </a:prstGeom>
          <a:noFill/>
          <a:ln>
            <a:noFill/>
          </a:ln>
        </p:spPr>
      </p:pic>
      <p:pic>
        <p:nvPicPr>
          <p:cNvPr id="361" name="Google Shape;361;g624f0df932_1_46"/>
          <p:cNvPicPr preferRelativeResize="0"/>
          <p:nvPr/>
        </p:nvPicPr>
        <p:blipFill>
          <a:blip r:embed="rId4">
            <a:alphaModFix/>
          </a:blip>
          <a:stretch>
            <a:fillRect/>
          </a:stretch>
        </p:blipFill>
        <p:spPr>
          <a:xfrm>
            <a:off x="6225825" y="2211825"/>
            <a:ext cx="5400725" cy="360047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4"/>
          <p:cNvSpPr txBox="1">
            <a:spLocks noGrp="1"/>
          </p:cNvSpPr>
          <p:nvPr>
            <p:ph type="title"/>
          </p:nvPr>
        </p:nvSpPr>
        <p:spPr>
          <a:xfrm>
            <a:off x="1142988" y="267993"/>
            <a:ext cx="9906000" cy="1478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600"/>
              <a:buFont typeface="Twentieth Century"/>
              <a:buNone/>
            </a:pPr>
            <a:r>
              <a:rPr lang="en-US"/>
              <a:t>DATA CLEANUP &amp; EXPLORATION</a:t>
            </a:r>
            <a:endParaRPr/>
          </a:p>
        </p:txBody>
      </p:sp>
      <p:pic>
        <p:nvPicPr>
          <p:cNvPr id="367" name="Google Shape;367;p4"/>
          <p:cNvPicPr preferRelativeResize="0"/>
          <p:nvPr/>
        </p:nvPicPr>
        <p:blipFill>
          <a:blip r:embed="rId3">
            <a:alphaModFix/>
          </a:blip>
          <a:stretch>
            <a:fillRect/>
          </a:stretch>
        </p:blipFill>
        <p:spPr>
          <a:xfrm>
            <a:off x="1452550" y="1981200"/>
            <a:ext cx="9286875" cy="28956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g624f0df932_1_41"/>
          <p:cNvSpPr txBox="1">
            <a:spLocks noGrp="1"/>
          </p:cNvSpPr>
          <p:nvPr>
            <p:ph type="title"/>
          </p:nvPr>
        </p:nvSpPr>
        <p:spPr>
          <a:xfrm>
            <a:off x="1141388" y="511843"/>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DATA CLEANUP &amp; EXPLORATION </a:t>
            </a:r>
            <a:endParaRPr/>
          </a:p>
        </p:txBody>
      </p:sp>
      <p:sp>
        <p:nvSpPr>
          <p:cNvPr id="373" name="Google Shape;373;g624f0df932_1_41"/>
          <p:cNvSpPr txBox="1">
            <a:spLocks noGrp="1"/>
          </p:cNvSpPr>
          <p:nvPr>
            <p:ph type="body" idx="1"/>
          </p:nvPr>
        </p:nvSpPr>
        <p:spPr>
          <a:xfrm>
            <a:off x="1141400" y="1990547"/>
            <a:ext cx="9906000" cy="4562700"/>
          </a:xfrm>
          <a:prstGeom prst="rect">
            <a:avLst/>
          </a:prstGeom>
        </p:spPr>
        <p:txBody>
          <a:bodyPr spcFirstLastPara="1" wrap="square" lIns="91425" tIns="45700" rIns="91425" bIns="45700" anchor="t" anchorCtr="0">
            <a:noAutofit/>
          </a:bodyPr>
          <a:lstStyle/>
          <a:p>
            <a:pPr marL="457200" lvl="0" indent="-371475" algn="l" rtl="0">
              <a:spcBef>
                <a:spcPts val="1000"/>
              </a:spcBef>
              <a:spcAft>
                <a:spcPts val="0"/>
              </a:spcAft>
              <a:buSzPts val="2250"/>
              <a:buChar char="•"/>
            </a:pPr>
            <a:r>
              <a:rPr lang="en-US"/>
              <a:t>The St. Louis City municipality data contained St. Louis County data that we did not need. </a:t>
            </a:r>
            <a:endParaRPr/>
          </a:p>
          <a:p>
            <a:pPr marL="457200" lvl="0" indent="-371475" algn="l" rtl="0">
              <a:spcBef>
                <a:spcPts val="0"/>
              </a:spcBef>
              <a:spcAft>
                <a:spcPts val="0"/>
              </a:spcAft>
              <a:buSzPts val="2250"/>
              <a:buChar char="•"/>
            </a:pPr>
            <a:r>
              <a:rPr lang="en-US"/>
              <a:t>Addresses were incomplete (not having zipcodes)</a:t>
            </a:r>
            <a:endParaRPr/>
          </a:p>
          <a:p>
            <a:pPr marL="457200" lvl="0" indent="-371475" algn="l" rtl="0">
              <a:spcBef>
                <a:spcPts val="0"/>
              </a:spcBef>
              <a:spcAft>
                <a:spcPts val="0"/>
              </a:spcAft>
              <a:buSzPts val="2250"/>
              <a:buChar char="•"/>
            </a:pPr>
            <a:r>
              <a:rPr lang="en-US"/>
              <a:t>Within the Yelp API we were searching for liquor stores, but needed to widen our scope to beer, wine and service stations. </a:t>
            </a:r>
            <a:endParaRPr/>
          </a:p>
          <a:p>
            <a:pPr marL="457200" lvl="0" indent="-371475" algn="l" rtl="0">
              <a:spcBef>
                <a:spcPts val="0"/>
              </a:spcBef>
              <a:spcAft>
                <a:spcPts val="0"/>
              </a:spcAft>
              <a:buSzPts val="2250"/>
              <a:buChar char="•"/>
            </a:pPr>
            <a:r>
              <a:rPr lang="en-US"/>
              <a:t>We searched for available packaged liquor by zip codes but needed to use Latitude and Longitude for a more accurate location.  </a:t>
            </a:r>
            <a:endParaRPr/>
          </a:p>
          <a:p>
            <a:pPr marL="457200" lvl="0" indent="-371475" algn="l" rtl="0">
              <a:spcBef>
                <a:spcPts val="0"/>
              </a:spcBef>
              <a:spcAft>
                <a:spcPts val="0"/>
              </a:spcAft>
              <a:buSzPts val="2250"/>
              <a:buChar char="•"/>
            </a:pPr>
            <a:r>
              <a:rPr lang="en-US"/>
              <a:t>We picked a range of 5000 meters (3 miles) from the center of the zip code.</a:t>
            </a:r>
            <a:endParaRPr/>
          </a:p>
          <a:p>
            <a:pPr marL="0" lvl="0" indent="0" algn="l" rtl="0">
              <a:spcBef>
                <a:spcPts val="1000"/>
              </a:spcBef>
              <a:spcAft>
                <a:spcPts val="0"/>
              </a:spcAft>
              <a:buNone/>
            </a:pPr>
            <a:r>
              <a:rPr lang="en-US"/>
              <a:t>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6"/>
          <p:cNvSpPr txBox="1">
            <a:spLocks noGrp="1"/>
          </p:cNvSpPr>
          <p:nvPr>
            <p:ph type="title"/>
          </p:nvPr>
        </p:nvSpPr>
        <p:spPr>
          <a:xfrm>
            <a:off x="1141400" y="459593"/>
            <a:ext cx="9906000" cy="1478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600"/>
              <a:buFont typeface="Twentieth Century"/>
              <a:buNone/>
            </a:pPr>
            <a:r>
              <a:rPr lang="en-US"/>
              <a:t>DISCUSSION</a:t>
            </a:r>
            <a:endParaRPr/>
          </a:p>
        </p:txBody>
      </p:sp>
      <p:pic>
        <p:nvPicPr>
          <p:cNvPr id="379" name="Google Shape;379;p6"/>
          <p:cNvPicPr preferRelativeResize="0"/>
          <p:nvPr/>
        </p:nvPicPr>
        <p:blipFill>
          <a:blip r:embed="rId3">
            <a:alphaModFix/>
          </a:blip>
          <a:stretch>
            <a:fillRect/>
          </a:stretch>
        </p:blipFill>
        <p:spPr>
          <a:xfrm>
            <a:off x="2485200" y="1653363"/>
            <a:ext cx="7096125" cy="4733925"/>
          </a:xfrm>
          <a:prstGeom prst="rect">
            <a:avLst/>
          </a:prstGeom>
          <a:noFill/>
          <a:ln>
            <a:noFill/>
          </a:ln>
        </p:spPr>
      </p:pic>
      <p:sp>
        <p:nvSpPr>
          <p:cNvPr id="380" name="Google Shape;380;p6"/>
          <p:cNvSpPr txBox="1"/>
          <p:nvPr/>
        </p:nvSpPr>
        <p:spPr>
          <a:xfrm>
            <a:off x="2015225" y="6478350"/>
            <a:ext cx="8547900" cy="26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Twentieth Century"/>
                <a:ea typeface="Twentieth Century"/>
                <a:cs typeface="Twentieth Century"/>
                <a:sym typeface="Twentieth Century"/>
              </a:rPr>
              <a:t>https://www.phoenixnewtimes.com/restaurants/a-field-guide-to-drive-thru-liquor-stores-in-metro-phoenix-9219759</a:t>
            </a:r>
            <a:endParaRPr>
              <a:latin typeface="Twentieth Century"/>
              <a:ea typeface="Twentieth Century"/>
              <a:cs typeface="Twentieth Century"/>
              <a:sym typeface="Twentieth Century"/>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7"/>
          <p:cNvSpPr txBox="1">
            <a:spLocks noGrp="1"/>
          </p:cNvSpPr>
          <p:nvPr>
            <p:ph type="title"/>
          </p:nvPr>
        </p:nvSpPr>
        <p:spPr>
          <a:xfrm>
            <a:off x="1143000" y="2689706"/>
            <a:ext cx="9906000" cy="1478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600"/>
              <a:buFont typeface="Twentieth Century"/>
              <a:buNone/>
            </a:pPr>
            <a:r>
              <a:rPr lang="en-US"/>
              <a:t>POST MORTEM</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g61236021c8_0_0"/>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DIFFICULTIES </a:t>
            </a:r>
            <a:endParaRPr/>
          </a:p>
        </p:txBody>
      </p:sp>
      <p:sp>
        <p:nvSpPr>
          <p:cNvPr id="391" name="Google Shape;391;g61236021c8_0_0"/>
          <p:cNvSpPr txBox="1">
            <a:spLocks noGrp="1"/>
          </p:cNvSpPr>
          <p:nvPr>
            <p:ph type="body" idx="1"/>
          </p:nvPr>
        </p:nvSpPr>
        <p:spPr>
          <a:xfrm>
            <a:off x="1141425" y="1658096"/>
            <a:ext cx="9906000" cy="4814700"/>
          </a:xfrm>
          <a:prstGeom prst="rect">
            <a:avLst/>
          </a:prstGeom>
        </p:spPr>
        <p:txBody>
          <a:bodyPr spcFirstLastPara="1" wrap="square" lIns="91425" tIns="45700" rIns="91425" bIns="45700" anchor="t" anchorCtr="0">
            <a:noAutofit/>
          </a:bodyPr>
          <a:lstStyle/>
          <a:p>
            <a:pPr marL="457200" lvl="0" indent="-371475" algn="l" rtl="0">
              <a:spcBef>
                <a:spcPts val="1000"/>
              </a:spcBef>
              <a:spcAft>
                <a:spcPts val="0"/>
              </a:spcAft>
              <a:buSzPts val="2250"/>
              <a:buChar char="•"/>
            </a:pPr>
            <a:r>
              <a:rPr lang="en-US"/>
              <a:t>Finding APIs and CSVs with enough data.</a:t>
            </a:r>
            <a:endParaRPr/>
          </a:p>
          <a:p>
            <a:pPr marL="457200" lvl="0" indent="-371475" algn="l" rtl="0">
              <a:spcBef>
                <a:spcPts val="0"/>
              </a:spcBef>
              <a:spcAft>
                <a:spcPts val="0"/>
              </a:spcAft>
              <a:buSzPts val="2250"/>
              <a:buChar char="•"/>
            </a:pPr>
            <a:r>
              <a:rPr lang="en-US"/>
              <a:t>Taking the CSV files we found and separating the information we needed from the information we didn’t need. Consolidating</a:t>
            </a:r>
            <a:endParaRPr/>
          </a:p>
          <a:p>
            <a:pPr marL="457200" lvl="0" indent="-371475" algn="l" rtl="0">
              <a:spcBef>
                <a:spcPts val="0"/>
              </a:spcBef>
              <a:spcAft>
                <a:spcPts val="0"/>
              </a:spcAft>
              <a:buSzPts val="2250"/>
              <a:buChar char="•"/>
            </a:pPr>
            <a:r>
              <a:rPr lang="en-US"/>
              <a:t>Within the API, making sure we were calling out the correct type of data we were looking for, ie:</a:t>
            </a:r>
            <a:endParaRPr/>
          </a:p>
          <a:p>
            <a:pPr marL="914400" lvl="1" indent="-371475" algn="l" rtl="0">
              <a:spcBef>
                <a:spcPts val="0"/>
              </a:spcBef>
              <a:spcAft>
                <a:spcPts val="0"/>
              </a:spcAft>
              <a:buSzPts val="2250"/>
              <a:buChar char="•"/>
            </a:pPr>
            <a:r>
              <a:rPr lang="en-US"/>
              <a:t>instead of liquor stores, we used: beer, wine and service station.</a:t>
            </a:r>
            <a:endParaRPr/>
          </a:p>
          <a:p>
            <a:pPr marL="914400" lvl="1" indent="-371475" algn="l" rtl="0">
              <a:spcBef>
                <a:spcPts val="0"/>
              </a:spcBef>
              <a:spcAft>
                <a:spcPts val="0"/>
              </a:spcAft>
              <a:buSzPts val="2250"/>
              <a:buChar char="•"/>
            </a:pPr>
            <a:r>
              <a:rPr lang="en-US"/>
              <a:t>using a more defined scope by using Latitude and Longitude.</a:t>
            </a:r>
            <a:endParaRPr/>
          </a:p>
          <a:p>
            <a:pPr marL="457200" lvl="0" indent="-371475" algn="l" rtl="0">
              <a:spcBef>
                <a:spcPts val="0"/>
              </a:spcBef>
              <a:spcAft>
                <a:spcPts val="0"/>
              </a:spcAft>
              <a:buSzPts val="2250"/>
              <a:buChar char="•"/>
            </a:pPr>
            <a:r>
              <a:rPr lang="en-US"/>
              <a:t>Finding crime data by zip code</a:t>
            </a:r>
            <a:endParaRPr/>
          </a:p>
          <a:p>
            <a:pPr marL="914400" lvl="1" indent="-371475" algn="l" rtl="0">
              <a:spcBef>
                <a:spcPts val="0"/>
              </a:spcBef>
              <a:spcAft>
                <a:spcPts val="0"/>
              </a:spcAft>
              <a:buSzPts val="2250"/>
              <a:buChar char="•"/>
            </a:pPr>
            <a:r>
              <a:rPr lang="en-US"/>
              <a:t>data didn’t include any zip codes and not always full addresses. </a:t>
            </a:r>
            <a:endParaRPr/>
          </a:p>
          <a:p>
            <a:pPr marL="457200" lvl="0" indent="-371475" algn="l" rtl="0">
              <a:spcBef>
                <a:spcPts val="0"/>
              </a:spcBef>
              <a:spcAft>
                <a:spcPts val="0"/>
              </a:spcAft>
              <a:buSzPts val="2250"/>
              <a:buChar char="•"/>
            </a:pPr>
            <a:r>
              <a:rPr lang="en-US"/>
              <a:t>How to loop through pages….we ignored it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g61236021c8_0_5"/>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ADDITIONAL INFORMATION WITH MORE TIME</a:t>
            </a:r>
            <a:endParaRPr/>
          </a:p>
        </p:txBody>
      </p:sp>
      <p:sp>
        <p:nvSpPr>
          <p:cNvPr id="397" name="Google Shape;397;g61236021c8_0_5"/>
          <p:cNvSpPr txBox="1">
            <a:spLocks noGrp="1"/>
          </p:cNvSpPr>
          <p:nvPr>
            <p:ph type="body" idx="1"/>
          </p:nvPr>
        </p:nvSpPr>
        <p:spPr>
          <a:xfrm>
            <a:off x="1141412" y="2249487"/>
            <a:ext cx="9906000" cy="3541800"/>
          </a:xfrm>
          <a:prstGeom prst="rect">
            <a:avLst/>
          </a:prstGeom>
        </p:spPr>
        <p:txBody>
          <a:bodyPr spcFirstLastPara="1" wrap="square" lIns="91425" tIns="45700" rIns="91425" bIns="45700" anchor="t" anchorCtr="0">
            <a:noAutofit/>
          </a:bodyPr>
          <a:lstStyle/>
          <a:p>
            <a:pPr marL="457200" lvl="0" indent="-371475" algn="l" rtl="0">
              <a:spcBef>
                <a:spcPts val="1000"/>
              </a:spcBef>
              <a:spcAft>
                <a:spcPts val="0"/>
              </a:spcAft>
              <a:buSzPts val="2250"/>
              <a:buChar char="•"/>
            </a:pPr>
            <a:r>
              <a:rPr lang="en-US"/>
              <a:t>the number of violent crimes by how many liquor stores there are</a:t>
            </a:r>
            <a:endParaRPr/>
          </a:p>
          <a:p>
            <a:pPr marL="457200" lvl="0" indent="-371475" algn="l" rtl="0">
              <a:spcBef>
                <a:spcPts val="0"/>
              </a:spcBef>
              <a:spcAft>
                <a:spcPts val="0"/>
              </a:spcAft>
              <a:buSzPts val="2250"/>
              <a:buChar char="•"/>
            </a:pPr>
            <a:r>
              <a:rPr lang="en-US"/>
              <a:t>how many car accidents by how many liquor stores</a:t>
            </a:r>
            <a:endParaRPr/>
          </a:p>
          <a:p>
            <a:pPr marL="457200" lvl="0" indent="-371475" algn="l" rtl="0">
              <a:spcBef>
                <a:spcPts val="0"/>
              </a:spcBef>
              <a:spcAft>
                <a:spcPts val="0"/>
              </a:spcAft>
              <a:buSzPts val="2250"/>
              <a:buChar char="•"/>
            </a:pPr>
            <a:r>
              <a:rPr lang="en-US"/>
              <a:t>diving deeper into the data and finding specific crimes by location or how many liquor stores there are.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g624f0df932_1_19"/>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ADDITIONAL INFORMATION</a:t>
            </a:r>
            <a:endParaRPr/>
          </a:p>
        </p:txBody>
      </p:sp>
      <p:pic>
        <p:nvPicPr>
          <p:cNvPr id="403" name="Google Shape;403;g624f0df932_1_19"/>
          <p:cNvPicPr preferRelativeResize="0"/>
          <p:nvPr/>
        </p:nvPicPr>
        <p:blipFill>
          <a:blip r:embed="rId3">
            <a:alphaModFix/>
          </a:blip>
          <a:stretch>
            <a:fillRect/>
          </a:stretch>
        </p:blipFill>
        <p:spPr>
          <a:xfrm>
            <a:off x="2144750" y="1691650"/>
            <a:ext cx="7091625" cy="47277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8"/>
          <p:cNvSpPr txBox="1">
            <a:spLocks noGrp="1"/>
          </p:cNvSpPr>
          <p:nvPr>
            <p:ph type="title"/>
          </p:nvPr>
        </p:nvSpPr>
        <p:spPr>
          <a:xfrm>
            <a:off x="1143001" y="2689715"/>
            <a:ext cx="9905998" cy="147857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4400"/>
              <a:buFont typeface="Twentieth Century"/>
              <a:buNone/>
            </a:pPr>
            <a:r>
              <a:rPr lang="en-US" sz="4400"/>
              <a:t>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2"/>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600"/>
              <a:buFont typeface="Twentieth Century"/>
              <a:buNone/>
            </a:pPr>
            <a:r>
              <a:rPr lang="en-US"/>
              <a:t>MOTIVATION &amp; SUMMARY</a:t>
            </a:r>
            <a:endParaRPr/>
          </a:p>
        </p:txBody>
      </p:sp>
      <p:sp>
        <p:nvSpPr>
          <p:cNvPr id="251" name="Google Shape;251;p2"/>
          <p:cNvSpPr txBox="1">
            <a:spLocks noGrp="1"/>
          </p:cNvSpPr>
          <p:nvPr>
            <p:ph type="body" idx="1"/>
          </p:nvPr>
        </p:nvSpPr>
        <p:spPr>
          <a:xfrm>
            <a:off x="1143000" y="1710075"/>
            <a:ext cx="9906000" cy="4817700"/>
          </a:xfrm>
          <a:prstGeom prst="rect">
            <a:avLst/>
          </a:prstGeom>
          <a:noFill/>
          <a:ln>
            <a:noFill/>
          </a:ln>
        </p:spPr>
        <p:txBody>
          <a:bodyPr spcFirstLastPara="1" wrap="square" lIns="91425" tIns="45700" rIns="91425" bIns="45700" anchor="t" anchorCtr="0">
            <a:normAutofit/>
          </a:bodyPr>
          <a:lstStyle/>
          <a:p>
            <a:pPr marL="228600" lvl="0" indent="-38100" algn="l" rtl="0">
              <a:lnSpc>
                <a:spcPct val="120000"/>
              </a:lnSpc>
              <a:spcBef>
                <a:spcPts val="0"/>
              </a:spcBef>
              <a:spcAft>
                <a:spcPts val="0"/>
              </a:spcAft>
              <a:buClr>
                <a:schemeClr val="lt1"/>
              </a:buClr>
              <a:buSzPts val="3000"/>
              <a:buNone/>
            </a:pPr>
            <a:r>
              <a:rPr lang="en-US" b="1"/>
              <a:t>Motivation:</a:t>
            </a:r>
            <a:r>
              <a:rPr lang="en-US"/>
              <a:t> </a:t>
            </a:r>
            <a:endParaRPr/>
          </a:p>
          <a:p>
            <a:pPr marL="457200" lvl="0" indent="-371475" algn="l" rtl="0">
              <a:lnSpc>
                <a:spcPct val="120000"/>
              </a:lnSpc>
              <a:spcBef>
                <a:spcPts val="0"/>
              </a:spcBef>
              <a:spcAft>
                <a:spcPts val="0"/>
              </a:spcAft>
              <a:buSzPts val="2250"/>
              <a:buChar char="•"/>
            </a:pPr>
            <a:r>
              <a:rPr lang="en-US"/>
              <a:t>We wanted to know if the availability of packaged liquor had a correlation with crimes within 18 zip codes in the City of St. Louis.</a:t>
            </a:r>
            <a:endParaRPr/>
          </a:p>
          <a:p>
            <a:pPr marL="457200" lvl="0" indent="0" algn="l" rtl="0">
              <a:lnSpc>
                <a:spcPct val="120000"/>
              </a:lnSpc>
              <a:spcBef>
                <a:spcPts val="0"/>
              </a:spcBef>
              <a:spcAft>
                <a:spcPts val="0"/>
              </a:spcAft>
              <a:buNone/>
            </a:pPr>
            <a:endParaRPr/>
          </a:p>
          <a:p>
            <a:pPr marL="228600" lvl="0" indent="-38100" algn="l" rtl="0">
              <a:lnSpc>
                <a:spcPct val="120000"/>
              </a:lnSpc>
              <a:spcBef>
                <a:spcPts val="0"/>
              </a:spcBef>
              <a:spcAft>
                <a:spcPts val="0"/>
              </a:spcAft>
              <a:buClr>
                <a:schemeClr val="lt1"/>
              </a:buClr>
              <a:buSzPts val="3000"/>
              <a:buNone/>
            </a:pPr>
            <a:r>
              <a:rPr lang="en-US" b="1"/>
              <a:t>Core message:</a:t>
            </a:r>
            <a:endParaRPr b="1"/>
          </a:p>
          <a:p>
            <a:pPr marL="457200" lvl="0" indent="-371475" algn="l" rtl="0">
              <a:lnSpc>
                <a:spcPct val="120000"/>
              </a:lnSpc>
              <a:spcBef>
                <a:spcPts val="0"/>
              </a:spcBef>
              <a:spcAft>
                <a:spcPts val="0"/>
              </a:spcAft>
              <a:buSzPts val="2250"/>
              <a:buChar char="•"/>
            </a:pPr>
            <a:r>
              <a:rPr lang="en-US"/>
              <a:t>Hypothesis: </a:t>
            </a:r>
            <a:endParaRPr/>
          </a:p>
          <a:p>
            <a:pPr marL="914400" lvl="1" indent="-371475" algn="l" rtl="0">
              <a:lnSpc>
                <a:spcPct val="120000"/>
              </a:lnSpc>
              <a:spcBef>
                <a:spcPts val="0"/>
              </a:spcBef>
              <a:spcAft>
                <a:spcPts val="0"/>
              </a:spcAft>
              <a:buSzPts val="2250"/>
              <a:buChar char="•"/>
            </a:pPr>
            <a:r>
              <a:rPr lang="en-US"/>
              <a:t>If there is more availability of packaged liquor, then there will be more crimes.</a:t>
            </a:r>
            <a:endParaRPr/>
          </a:p>
          <a:p>
            <a:pPr marL="457200" lvl="0" indent="-371475" algn="l" rtl="0">
              <a:spcBef>
                <a:spcPts val="0"/>
              </a:spcBef>
              <a:spcAft>
                <a:spcPts val="0"/>
              </a:spcAft>
              <a:buSzPts val="2250"/>
              <a:buChar char="•"/>
            </a:pPr>
            <a:r>
              <a:rPr lang="en-US"/>
              <a:t>Null Hypothesis: </a:t>
            </a:r>
            <a:endParaRPr/>
          </a:p>
          <a:p>
            <a:pPr marL="914400" lvl="1" indent="-371475" algn="l" rtl="0">
              <a:spcBef>
                <a:spcPts val="0"/>
              </a:spcBef>
              <a:spcAft>
                <a:spcPts val="0"/>
              </a:spcAft>
              <a:buSzPts val="2250"/>
              <a:buChar char="•"/>
            </a:pPr>
            <a:r>
              <a:rPr lang="en-US"/>
              <a:t>If there is less availability of packaged liquor, then there will be less crime.</a:t>
            </a:r>
            <a:endParaRPr/>
          </a:p>
          <a:p>
            <a:pPr marL="228600" lvl="0" indent="-38100" algn="l" rtl="0">
              <a:lnSpc>
                <a:spcPct val="120000"/>
              </a:lnSpc>
              <a:spcBef>
                <a:spcPts val="0"/>
              </a:spcBef>
              <a:spcAft>
                <a:spcPts val="0"/>
              </a:spcAft>
              <a:buClr>
                <a:schemeClr val="lt1"/>
              </a:buClr>
              <a:buSzPts val="3000"/>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pic>
        <p:nvPicPr>
          <p:cNvPr id="256" name="Google Shape;256;g624f0df932_0_11"/>
          <p:cNvPicPr preferRelativeResize="0"/>
          <p:nvPr/>
        </p:nvPicPr>
        <p:blipFill>
          <a:blip r:embed="rId3">
            <a:alphaModFix/>
          </a:blip>
          <a:stretch>
            <a:fillRect/>
          </a:stretch>
        </p:blipFill>
        <p:spPr>
          <a:xfrm>
            <a:off x="3042850" y="632750"/>
            <a:ext cx="5339150" cy="5325800"/>
          </a:xfrm>
          <a:prstGeom prst="rect">
            <a:avLst/>
          </a:prstGeom>
          <a:noFill/>
          <a:ln>
            <a:noFill/>
          </a:ln>
        </p:spPr>
      </p:pic>
      <p:sp>
        <p:nvSpPr>
          <p:cNvPr id="257" name="Google Shape;257;g624f0df932_0_11"/>
          <p:cNvSpPr txBox="1"/>
          <p:nvPr/>
        </p:nvSpPr>
        <p:spPr>
          <a:xfrm>
            <a:off x="3166375" y="6331400"/>
            <a:ext cx="4959900" cy="34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Twentieth Century"/>
                <a:ea typeface="Twentieth Century"/>
                <a:cs typeface="Twentieth Century"/>
                <a:sym typeface="Twentieth Century"/>
              </a:rPr>
              <a:t>https://giphy.com/gifs/drinking-drink-futurama-okSWjaytQ7Nm0</a:t>
            </a:r>
            <a:endParaRPr>
              <a:latin typeface="Twentieth Century"/>
              <a:ea typeface="Twentieth Century"/>
              <a:cs typeface="Twentieth Century"/>
              <a:sym typeface="Twentieth Century"/>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600"/>
              <a:buFont typeface="Twentieth Century"/>
              <a:buNone/>
            </a:pPr>
            <a:r>
              <a:rPr lang="en-US"/>
              <a:t>DATA SOURCES </a:t>
            </a:r>
            <a:endParaRPr/>
          </a:p>
        </p:txBody>
      </p:sp>
      <p:sp>
        <p:nvSpPr>
          <p:cNvPr id="263" name="Google Shape;263;p3"/>
          <p:cNvSpPr txBox="1">
            <a:spLocks noGrp="1"/>
          </p:cNvSpPr>
          <p:nvPr>
            <p:ph type="body" idx="1"/>
          </p:nvPr>
        </p:nvSpPr>
        <p:spPr>
          <a:xfrm>
            <a:off x="1143000" y="2005626"/>
            <a:ext cx="9906000" cy="5394600"/>
          </a:xfrm>
          <a:prstGeom prst="rect">
            <a:avLst/>
          </a:prstGeom>
          <a:noFill/>
          <a:ln>
            <a:noFill/>
          </a:ln>
        </p:spPr>
        <p:txBody>
          <a:bodyPr spcFirstLastPara="1" wrap="square" lIns="91425" tIns="45700" rIns="91425" bIns="45700" anchor="t" anchorCtr="0">
            <a:normAutofit/>
          </a:bodyPr>
          <a:lstStyle/>
          <a:p>
            <a:pPr marL="457200" lvl="0" indent="-371475" algn="l" rtl="0">
              <a:spcBef>
                <a:spcPts val="0"/>
              </a:spcBef>
              <a:spcAft>
                <a:spcPts val="0"/>
              </a:spcAft>
              <a:buSzPts val="2250"/>
              <a:buChar char="•"/>
            </a:pPr>
            <a:r>
              <a:rPr lang="en-US"/>
              <a:t>Finding how much crime in the City of St. Louis</a:t>
            </a:r>
            <a:endParaRPr/>
          </a:p>
          <a:p>
            <a:pPr marL="914400" lvl="1" indent="-371475" algn="l" rtl="0">
              <a:spcBef>
                <a:spcPts val="0"/>
              </a:spcBef>
              <a:spcAft>
                <a:spcPts val="0"/>
              </a:spcAft>
              <a:buSzPts val="2250"/>
              <a:buChar char="•"/>
            </a:pPr>
            <a:r>
              <a:rPr lang="en-US"/>
              <a:t>Used </a:t>
            </a:r>
            <a:r>
              <a:rPr lang="en-US">
                <a:solidFill>
                  <a:srgbClr val="FFFFFF"/>
                </a:solidFill>
                <a:uFill>
                  <a:noFill/>
                </a:uFill>
                <a:hlinkClick r:id="rId3"/>
              </a:rPr>
              <a:t>http://www.slmpd.org/Crimereports.shtml</a:t>
            </a:r>
            <a:r>
              <a:rPr lang="en-US">
                <a:solidFill>
                  <a:srgbClr val="FFFFFF"/>
                </a:solidFill>
              </a:rPr>
              <a:t> for crime data csv</a:t>
            </a:r>
            <a:endParaRPr>
              <a:solidFill>
                <a:srgbClr val="FFFFFF"/>
              </a:solidFill>
            </a:endParaRPr>
          </a:p>
          <a:p>
            <a:pPr marL="914400" lvl="1" indent="-371475" algn="l" rtl="0">
              <a:spcBef>
                <a:spcPts val="0"/>
              </a:spcBef>
              <a:spcAft>
                <a:spcPts val="0"/>
              </a:spcAft>
              <a:buClr>
                <a:srgbClr val="FFFFFF"/>
              </a:buClr>
              <a:buSzPts val="2250"/>
              <a:buChar char="•"/>
            </a:pPr>
            <a:r>
              <a:rPr lang="en-US">
                <a:solidFill>
                  <a:srgbClr val="FFFFFF"/>
                </a:solidFill>
              </a:rPr>
              <a:t>Represents first 7 months of 2019</a:t>
            </a:r>
            <a:endParaRPr>
              <a:solidFill>
                <a:srgbClr val="FFFFFF"/>
              </a:solidFill>
            </a:endParaRPr>
          </a:p>
          <a:p>
            <a:pPr marL="457200" lvl="0" indent="-371475" algn="l" rtl="0">
              <a:spcBef>
                <a:spcPts val="0"/>
              </a:spcBef>
              <a:spcAft>
                <a:spcPts val="0"/>
              </a:spcAft>
              <a:buClr>
                <a:srgbClr val="FFFFFF"/>
              </a:buClr>
              <a:buSzPts val="2250"/>
              <a:buChar char="•"/>
            </a:pPr>
            <a:r>
              <a:rPr lang="en-US">
                <a:solidFill>
                  <a:srgbClr val="FFFFFF"/>
                </a:solidFill>
              </a:rPr>
              <a:t>The amount of liquor stores in each zip code we got from the crime data.</a:t>
            </a:r>
            <a:endParaRPr>
              <a:solidFill>
                <a:srgbClr val="FFFFFF"/>
              </a:solidFill>
            </a:endParaRPr>
          </a:p>
          <a:p>
            <a:pPr marL="914400" lvl="1" indent="-371475" algn="l" rtl="0">
              <a:spcBef>
                <a:spcPts val="0"/>
              </a:spcBef>
              <a:spcAft>
                <a:spcPts val="0"/>
              </a:spcAft>
              <a:buClr>
                <a:srgbClr val="FFFFFF"/>
              </a:buClr>
              <a:buSzPts val="2250"/>
              <a:buChar char="•"/>
            </a:pPr>
            <a:r>
              <a:rPr lang="en-US">
                <a:solidFill>
                  <a:srgbClr val="FFFFFF"/>
                </a:solidFill>
              </a:rPr>
              <a:t>used the Yelp.com API</a:t>
            </a:r>
            <a:endParaRPr>
              <a:solidFill>
                <a:srgbClr val="FFFFFF"/>
              </a:solidFill>
            </a:endParaRPr>
          </a:p>
          <a:p>
            <a:pPr marL="457200" lvl="0" indent="-371475" algn="l" rtl="0">
              <a:spcBef>
                <a:spcPts val="0"/>
              </a:spcBef>
              <a:spcAft>
                <a:spcPts val="0"/>
              </a:spcAft>
              <a:buSzPts val="2250"/>
              <a:buChar char="•"/>
            </a:pPr>
            <a:r>
              <a:rPr lang="en-US"/>
              <a:t>How much crime is affected by the population size</a:t>
            </a:r>
            <a:endParaRPr/>
          </a:p>
          <a:p>
            <a:pPr marL="914400" lvl="1" indent="-371475" algn="l" rtl="0">
              <a:spcBef>
                <a:spcPts val="0"/>
              </a:spcBef>
              <a:spcAft>
                <a:spcPts val="0"/>
              </a:spcAft>
              <a:buSzPts val="2250"/>
              <a:buChar char="•"/>
            </a:pPr>
            <a:r>
              <a:rPr lang="en-US"/>
              <a:t>used </a:t>
            </a:r>
            <a:r>
              <a:rPr lang="en-US">
                <a:solidFill>
                  <a:srgbClr val="FFFFFF"/>
                </a:solidFill>
                <a:uFill>
                  <a:noFill/>
                </a:uFill>
                <a:hlinkClick r:id="rId3"/>
              </a:rPr>
              <a:t>http://www.slmpd.org/Crimereports.shtml</a:t>
            </a:r>
            <a:r>
              <a:rPr lang="en-US">
                <a:solidFill>
                  <a:srgbClr val="FFFFFF"/>
                </a:solidFill>
              </a:rPr>
              <a:t> </a:t>
            </a:r>
            <a:endParaRPr/>
          </a:p>
          <a:p>
            <a:pPr marL="457200" lvl="0" indent="-371475" algn="l" rtl="0">
              <a:spcBef>
                <a:spcPts val="0"/>
              </a:spcBef>
              <a:spcAft>
                <a:spcPts val="0"/>
              </a:spcAft>
              <a:buSzPts val="2250"/>
              <a:buChar char="•"/>
            </a:pPr>
            <a:r>
              <a:rPr lang="en-US"/>
              <a:t>How crime is affected by location</a:t>
            </a:r>
            <a:endParaRPr/>
          </a:p>
          <a:p>
            <a:pPr marL="914400" lvl="1" indent="-371475" algn="l" rtl="0">
              <a:spcBef>
                <a:spcPts val="0"/>
              </a:spcBef>
              <a:spcAft>
                <a:spcPts val="0"/>
              </a:spcAft>
              <a:buSzPts val="2250"/>
              <a:buChar char="•"/>
            </a:pPr>
            <a:r>
              <a:rPr lang="en-US"/>
              <a:t>used </a:t>
            </a:r>
            <a:r>
              <a:rPr lang="en-US">
                <a:uFill>
                  <a:noFill/>
                </a:uFill>
                <a:hlinkClick r:id="rId3"/>
              </a:rPr>
              <a:t>http://www.slmpd.org/Crimereports.shtml</a:t>
            </a:r>
            <a:r>
              <a:rPr lang="en-US"/>
              <a:t> &amp; Google Maps for zip codes.</a:t>
            </a:r>
            <a:endParaRPr/>
          </a:p>
          <a:p>
            <a:pPr marL="0" marR="0" lvl="0" indent="0" algn="l" rtl="0">
              <a:lnSpc>
                <a:spcPct val="120000"/>
              </a:lnSpc>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g625af3f2df_0_19"/>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endParaRPr/>
          </a:p>
        </p:txBody>
      </p:sp>
      <p:pic>
        <p:nvPicPr>
          <p:cNvPr id="269" name="Google Shape;269;g625af3f2df_0_19"/>
          <p:cNvPicPr preferRelativeResize="0"/>
          <p:nvPr/>
        </p:nvPicPr>
        <p:blipFill>
          <a:blip r:embed="rId3">
            <a:alphaModFix/>
          </a:blip>
          <a:stretch>
            <a:fillRect/>
          </a:stretch>
        </p:blipFill>
        <p:spPr>
          <a:xfrm>
            <a:off x="1373700" y="618518"/>
            <a:ext cx="6962775" cy="1676400"/>
          </a:xfrm>
          <a:prstGeom prst="rect">
            <a:avLst/>
          </a:prstGeom>
          <a:noFill/>
          <a:ln>
            <a:noFill/>
          </a:ln>
        </p:spPr>
      </p:pic>
      <p:pic>
        <p:nvPicPr>
          <p:cNvPr id="270" name="Google Shape;270;g625af3f2df_0_19"/>
          <p:cNvPicPr preferRelativeResize="0"/>
          <p:nvPr/>
        </p:nvPicPr>
        <p:blipFill>
          <a:blip r:embed="rId4">
            <a:alphaModFix/>
          </a:blip>
          <a:stretch>
            <a:fillRect/>
          </a:stretch>
        </p:blipFill>
        <p:spPr>
          <a:xfrm>
            <a:off x="1729400" y="2349518"/>
            <a:ext cx="6475696" cy="425828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g625af3f2df_0_51"/>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CODE</a:t>
            </a:r>
            <a:endParaRPr/>
          </a:p>
        </p:txBody>
      </p:sp>
      <p:pic>
        <p:nvPicPr>
          <p:cNvPr id="276" name="Google Shape;276;g625af3f2df_0_51"/>
          <p:cNvPicPr preferRelativeResize="0"/>
          <p:nvPr/>
        </p:nvPicPr>
        <p:blipFill>
          <a:blip r:embed="rId3">
            <a:alphaModFix/>
          </a:blip>
          <a:stretch>
            <a:fillRect/>
          </a:stretch>
        </p:blipFill>
        <p:spPr>
          <a:xfrm>
            <a:off x="1543250" y="1736168"/>
            <a:ext cx="9504168" cy="445598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g625af3f2df_0_10"/>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CODE</a:t>
            </a:r>
            <a:endParaRPr/>
          </a:p>
        </p:txBody>
      </p:sp>
      <p:pic>
        <p:nvPicPr>
          <p:cNvPr id="282" name="Google Shape;282;g625af3f2df_0_10"/>
          <p:cNvPicPr preferRelativeResize="0"/>
          <p:nvPr/>
        </p:nvPicPr>
        <p:blipFill>
          <a:blip r:embed="rId3">
            <a:alphaModFix/>
          </a:blip>
          <a:stretch>
            <a:fillRect/>
          </a:stretch>
        </p:blipFill>
        <p:spPr>
          <a:xfrm>
            <a:off x="3220800" y="1622350"/>
            <a:ext cx="5440699" cy="48933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g624f0df932_1_53"/>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CODE</a:t>
            </a:r>
            <a:endParaRPr/>
          </a:p>
        </p:txBody>
      </p:sp>
      <p:pic>
        <p:nvPicPr>
          <p:cNvPr id="288" name="Google Shape;288;g624f0df932_1_53"/>
          <p:cNvPicPr preferRelativeResize="0"/>
          <p:nvPr/>
        </p:nvPicPr>
        <p:blipFill>
          <a:blip r:embed="rId3">
            <a:alphaModFix/>
          </a:blip>
          <a:stretch>
            <a:fillRect/>
          </a:stretch>
        </p:blipFill>
        <p:spPr>
          <a:xfrm>
            <a:off x="1729375" y="1858418"/>
            <a:ext cx="8862998" cy="4455982"/>
          </a:xfrm>
          <a:prstGeom prst="rect">
            <a:avLst/>
          </a:prstGeom>
          <a:noFill/>
          <a:ln>
            <a:noFill/>
          </a:ln>
        </p:spPr>
      </p:pic>
    </p:spTree>
  </p:cSld>
  <p:clrMapOvr>
    <a:masterClrMapping/>
  </p:clrMapOvr>
</p:sld>
</file>

<file path=ppt/theme/theme1.xml><?xml version="1.0" encoding="utf-8"?>
<a:theme xmlns:a="http://schemas.openxmlformats.org/drawingml/2006/main" name="Circuit">
  <a:themeElements>
    <a:clrScheme name="Circuit">
      <a:dk1>
        <a:srgbClr val="000000"/>
      </a:dk1>
      <a:lt1>
        <a:srgbClr val="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1007</Words>
  <Application>Microsoft Office PowerPoint</Application>
  <PresentationFormat>Widescreen</PresentationFormat>
  <Paragraphs>96</Paragraphs>
  <Slides>28</Slides>
  <Notes>28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28</vt:i4>
      </vt:variant>
    </vt:vector>
  </HeadingPairs>
  <TitlesOfParts>
    <vt:vector size="31" baseType="lpstr">
      <vt:lpstr>Arial</vt:lpstr>
      <vt:lpstr>Twentieth Century</vt:lpstr>
      <vt:lpstr>Circuit</vt:lpstr>
      <vt:lpstr>PowerPoint Presentation</vt:lpstr>
      <vt:lpstr>CRIMES AND ALCOHOL</vt:lpstr>
      <vt:lpstr>MOTIVATION &amp; SUMMARY</vt:lpstr>
      <vt:lpstr>PowerPoint Presentation</vt:lpstr>
      <vt:lpstr>DATA SOURCES </vt:lpstr>
      <vt:lpstr>PowerPoint Presentation</vt:lpstr>
      <vt:lpstr>CODE</vt:lpstr>
      <vt:lpstr>CODE</vt:lpstr>
      <vt:lpstr>CODE</vt:lpstr>
      <vt:lpstr>CODE</vt:lpstr>
      <vt:lpstr>CODE</vt:lpstr>
      <vt:lpstr>CODE</vt:lpstr>
      <vt:lpstr>CODE</vt:lpstr>
      <vt:lpstr>CODE</vt:lpstr>
      <vt:lpstr>CODE</vt:lpstr>
      <vt:lpstr>QUESTIONS TO ANSWER</vt:lpstr>
      <vt:lpstr>QUESTION 1. DATA ANALYSIS </vt:lpstr>
      <vt:lpstr>QUESTION 2. DATA ANALYSIS </vt:lpstr>
      <vt:lpstr>QUESTION 3. DATA ANALYSIS </vt:lpstr>
      <vt:lpstr>ADDITIONAL CHARTS </vt:lpstr>
      <vt:lpstr>DATA CLEANUP &amp; EXPLORATION</vt:lpstr>
      <vt:lpstr>DATA CLEANUP &amp; EXPLORATION </vt:lpstr>
      <vt:lpstr>DISCUSSION</vt:lpstr>
      <vt:lpstr>POST MORTEM</vt:lpstr>
      <vt:lpstr>DIFFICULTIES </vt:lpstr>
      <vt:lpstr>ADDITIONAL INFORMATION WITH MORE TIME</vt:lpstr>
      <vt:lpstr>ADDITIONAL INFORMATION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Brooklyn Payne</dc:creator>
  <cp:lastModifiedBy>lonny kramer</cp:lastModifiedBy>
  <cp:revision>2</cp:revision>
  <dcterms:created xsi:type="dcterms:W3CDTF">2019-08-29T23:54:21Z</dcterms:created>
  <dcterms:modified xsi:type="dcterms:W3CDTF">2019-12-16T20:50:49Z</dcterms:modified>
</cp:coreProperties>
</file>